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4"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7AA5F0-3C14-2C47-9885-31A4630FBEC5}" v="270" dt="2020-12-11T12:07:33.1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167"/>
    <p:restoredTop sz="95840"/>
  </p:normalViewPr>
  <p:slideViewPr>
    <p:cSldViewPr snapToGrid="0" snapToObjects="1">
      <p:cViewPr>
        <p:scale>
          <a:sx n="93" d="100"/>
          <a:sy n="93" d="100"/>
        </p:scale>
        <p:origin x="520" y="6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 Dudareva" userId="4f880d6b60d1c277" providerId="LiveId" clId="{497AA5F0-3C14-2C47-9885-31A4630FBEC5}"/>
    <pc:docChg chg="undo custSel mod addSld modSld">
      <pc:chgData name="Anna Dudareva" userId="4f880d6b60d1c277" providerId="LiveId" clId="{497AA5F0-3C14-2C47-9885-31A4630FBEC5}" dt="2020-12-11T12:17:47.457" v="1531" actId="20577"/>
      <pc:docMkLst>
        <pc:docMk/>
      </pc:docMkLst>
      <pc:sldChg chg="modSp mod">
        <pc:chgData name="Anna Dudareva" userId="4f880d6b60d1c277" providerId="LiveId" clId="{497AA5F0-3C14-2C47-9885-31A4630FBEC5}" dt="2020-12-11T12:10:34.407" v="1492" actId="313"/>
        <pc:sldMkLst>
          <pc:docMk/>
          <pc:sldMk cId="2709624935" sldId="257"/>
        </pc:sldMkLst>
        <pc:spChg chg="mod">
          <ac:chgData name="Anna Dudareva" userId="4f880d6b60d1c277" providerId="LiveId" clId="{497AA5F0-3C14-2C47-9885-31A4630FBEC5}" dt="2020-12-11T12:10:34.407" v="1492" actId="313"/>
          <ac:spMkLst>
            <pc:docMk/>
            <pc:sldMk cId="2709624935" sldId="257"/>
            <ac:spMk id="3" creationId="{A06F8D7A-995A-334F-8AF3-32B8AC0E6003}"/>
          </ac:spMkLst>
        </pc:spChg>
      </pc:sldChg>
      <pc:sldChg chg="modSp mod">
        <pc:chgData name="Anna Dudareva" userId="4f880d6b60d1c277" providerId="LiveId" clId="{497AA5F0-3C14-2C47-9885-31A4630FBEC5}" dt="2020-12-11T12:10:00.413" v="1489" actId="20577"/>
        <pc:sldMkLst>
          <pc:docMk/>
          <pc:sldMk cId="3535424394" sldId="258"/>
        </pc:sldMkLst>
        <pc:spChg chg="mod">
          <ac:chgData name="Anna Dudareva" userId="4f880d6b60d1c277" providerId="LiveId" clId="{497AA5F0-3C14-2C47-9885-31A4630FBEC5}" dt="2020-12-11T12:10:00.413" v="1489" actId="20577"/>
          <ac:spMkLst>
            <pc:docMk/>
            <pc:sldMk cId="3535424394" sldId="258"/>
            <ac:spMk id="3" creationId="{BABE64E8-FFF5-2145-A81D-D57CFF03A126}"/>
          </ac:spMkLst>
        </pc:spChg>
      </pc:sldChg>
      <pc:sldChg chg="modSp mod">
        <pc:chgData name="Anna Dudareva" userId="4f880d6b60d1c277" providerId="LiveId" clId="{497AA5F0-3C14-2C47-9885-31A4630FBEC5}" dt="2020-12-11T12:10:44.568" v="1493" actId="403"/>
        <pc:sldMkLst>
          <pc:docMk/>
          <pc:sldMk cId="2624668637" sldId="259"/>
        </pc:sldMkLst>
        <pc:spChg chg="mod">
          <ac:chgData name="Anna Dudareva" userId="4f880d6b60d1c277" providerId="LiveId" clId="{497AA5F0-3C14-2C47-9885-31A4630FBEC5}" dt="2020-12-11T12:10:44.568" v="1493" actId="403"/>
          <ac:spMkLst>
            <pc:docMk/>
            <pc:sldMk cId="2624668637" sldId="259"/>
            <ac:spMk id="2" creationId="{1EF4FECD-0161-E04D-94AA-7F3A3B0E207A}"/>
          </ac:spMkLst>
        </pc:spChg>
        <pc:spChg chg="mod">
          <ac:chgData name="Anna Dudareva" userId="4f880d6b60d1c277" providerId="LiveId" clId="{497AA5F0-3C14-2C47-9885-31A4630FBEC5}" dt="2020-12-11T12:10:23.482" v="1490" actId="313"/>
          <ac:spMkLst>
            <pc:docMk/>
            <pc:sldMk cId="2624668637" sldId="259"/>
            <ac:spMk id="3" creationId="{7B8A58ED-6F86-D14D-A1D9-BF84526F39F9}"/>
          </ac:spMkLst>
        </pc:spChg>
      </pc:sldChg>
      <pc:sldChg chg="addSp modSp mod">
        <pc:chgData name="Anna Dudareva" userId="4f880d6b60d1c277" providerId="LiveId" clId="{497AA5F0-3C14-2C47-9885-31A4630FBEC5}" dt="2020-12-11T12:17:47.457" v="1531" actId="20577"/>
        <pc:sldMkLst>
          <pc:docMk/>
          <pc:sldMk cId="1558875556" sldId="260"/>
        </pc:sldMkLst>
        <pc:spChg chg="mod">
          <ac:chgData name="Anna Dudareva" userId="4f880d6b60d1c277" providerId="LiveId" clId="{497AA5F0-3C14-2C47-9885-31A4630FBEC5}" dt="2020-12-11T10:32:10.547" v="42" actId="20577"/>
          <ac:spMkLst>
            <pc:docMk/>
            <pc:sldMk cId="1558875556" sldId="260"/>
            <ac:spMk id="2" creationId="{78CAC4DE-9349-1142-9F2B-5F5C14FC85A3}"/>
          </ac:spMkLst>
        </pc:spChg>
        <pc:spChg chg="add mod">
          <ac:chgData name="Anna Dudareva" userId="4f880d6b60d1c277" providerId="LiveId" clId="{497AA5F0-3C14-2C47-9885-31A4630FBEC5}" dt="2020-12-11T10:46:52.706" v="309" actId="1076"/>
          <ac:spMkLst>
            <pc:docMk/>
            <pc:sldMk cId="1558875556" sldId="260"/>
            <ac:spMk id="6" creationId="{0D77D280-71DF-D84A-90DE-B6E11E16463E}"/>
          </ac:spMkLst>
        </pc:spChg>
        <pc:spChg chg="mod">
          <ac:chgData name="Anna Dudareva" userId="4f880d6b60d1c277" providerId="LiveId" clId="{497AA5F0-3C14-2C47-9885-31A4630FBEC5}" dt="2020-12-11T12:17:47.457" v="1531" actId="20577"/>
          <ac:spMkLst>
            <pc:docMk/>
            <pc:sldMk cId="1558875556" sldId="260"/>
            <ac:spMk id="9" creationId="{0A4EF7E6-2F51-47DC-8CB2-002B5D22D1D6}"/>
          </ac:spMkLst>
        </pc:spChg>
      </pc:sldChg>
      <pc:sldChg chg="addSp delSp modSp new mod setBg">
        <pc:chgData name="Anna Dudareva" userId="4f880d6b60d1c277" providerId="LiveId" clId="{497AA5F0-3C14-2C47-9885-31A4630FBEC5}" dt="2020-12-11T12:15:41.064" v="1527" actId="20577"/>
        <pc:sldMkLst>
          <pc:docMk/>
          <pc:sldMk cId="2724435961" sldId="261"/>
        </pc:sldMkLst>
        <pc:spChg chg="mod ord">
          <ac:chgData name="Anna Dudareva" userId="4f880d6b60d1c277" providerId="LiveId" clId="{497AA5F0-3C14-2C47-9885-31A4630FBEC5}" dt="2020-12-11T10:53:40.816" v="357" actId="26606"/>
          <ac:spMkLst>
            <pc:docMk/>
            <pc:sldMk cId="2724435961" sldId="261"/>
            <ac:spMk id="2" creationId="{143A861E-507B-614A-872C-1D8B8BA44CD8}"/>
          </ac:spMkLst>
        </pc:spChg>
        <pc:spChg chg="del">
          <ac:chgData name="Anna Dudareva" userId="4f880d6b60d1c277" providerId="LiveId" clId="{497AA5F0-3C14-2C47-9885-31A4630FBEC5}" dt="2020-12-11T10:49:31.133" v="319" actId="931"/>
          <ac:spMkLst>
            <pc:docMk/>
            <pc:sldMk cId="2724435961" sldId="261"/>
            <ac:spMk id="3" creationId="{5FD2B18C-C144-634A-A052-5C8CE07E2D8B}"/>
          </ac:spMkLst>
        </pc:spChg>
        <pc:spChg chg="add mod">
          <ac:chgData name="Anna Dudareva" userId="4f880d6b60d1c277" providerId="LiveId" clId="{497AA5F0-3C14-2C47-9885-31A4630FBEC5}" dt="2020-12-11T12:15:41.064" v="1527" actId="20577"/>
          <ac:spMkLst>
            <pc:docMk/>
            <pc:sldMk cId="2724435961" sldId="261"/>
            <ac:spMk id="9" creationId="{27ED196F-F5CD-4825-9A31-155234EC667E}"/>
          </ac:spMkLst>
        </pc:spChg>
        <pc:spChg chg="add del">
          <ac:chgData name="Anna Dudareva" userId="4f880d6b60d1c277" providerId="LiveId" clId="{497AA5F0-3C14-2C47-9885-31A4630FBEC5}" dt="2020-12-11T10:53:40.816" v="357" actId="26606"/>
          <ac:spMkLst>
            <pc:docMk/>
            <pc:sldMk cId="2724435961" sldId="261"/>
            <ac:spMk id="12" creationId="{2B258D2B-6AC3-4B3A-A87C-FD7E6517826E}"/>
          </ac:spMkLst>
        </pc:spChg>
        <pc:spChg chg="add del">
          <ac:chgData name="Anna Dudareva" userId="4f880d6b60d1c277" providerId="LiveId" clId="{497AA5F0-3C14-2C47-9885-31A4630FBEC5}" dt="2020-12-11T10:53:40.816" v="357" actId="26606"/>
          <ac:spMkLst>
            <pc:docMk/>
            <pc:sldMk cId="2724435961" sldId="261"/>
            <ac:spMk id="14" creationId="{8D55DD8B-9BF9-4B91-A22D-2D3F2AEFF189}"/>
          </ac:spMkLst>
        </pc:spChg>
        <pc:spChg chg="add">
          <ac:chgData name="Anna Dudareva" userId="4f880d6b60d1c277" providerId="LiveId" clId="{497AA5F0-3C14-2C47-9885-31A4630FBEC5}" dt="2020-12-11T10:53:40.816" v="357" actId="26606"/>
          <ac:spMkLst>
            <pc:docMk/>
            <pc:sldMk cId="2724435961" sldId="261"/>
            <ac:spMk id="19" creationId="{23C7736A-5A08-4021-9AB6-390DFF506AA8}"/>
          </ac:spMkLst>
        </pc:spChg>
        <pc:spChg chg="add">
          <ac:chgData name="Anna Dudareva" userId="4f880d6b60d1c277" providerId="LiveId" clId="{497AA5F0-3C14-2C47-9885-31A4630FBEC5}" dt="2020-12-11T10:53:40.816" v="357" actId="26606"/>
          <ac:spMkLst>
            <pc:docMk/>
            <pc:sldMk cId="2724435961" sldId="261"/>
            <ac:spMk id="21" creationId="{433DF4D3-8A35-461A-ABE0-F56B78A1371F}"/>
          </ac:spMkLst>
        </pc:spChg>
        <pc:picChg chg="add mod modCrop">
          <ac:chgData name="Anna Dudareva" userId="4f880d6b60d1c277" providerId="LiveId" clId="{497AA5F0-3C14-2C47-9885-31A4630FBEC5}" dt="2020-12-11T11:00:41.777" v="450" actId="14100"/>
          <ac:picMkLst>
            <pc:docMk/>
            <pc:sldMk cId="2724435961" sldId="261"/>
            <ac:picMk id="5" creationId="{9A649E52-AFE8-AA4B-8B1B-485BF56D8246}"/>
          </ac:picMkLst>
        </pc:picChg>
        <pc:picChg chg="add mod ord modCrop">
          <ac:chgData name="Anna Dudareva" userId="4f880d6b60d1c277" providerId="LiveId" clId="{497AA5F0-3C14-2C47-9885-31A4630FBEC5}" dt="2020-12-11T11:00:38.491" v="449" actId="14100"/>
          <ac:picMkLst>
            <pc:docMk/>
            <pc:sldMk cId="2724435961" sldId="261"/>
            <ac:picMk id="7" creationId="{5907CD6B-4888-B148-93B1-966372A7DCBF}"/>
          </ac:picMkLst>
        </pc:picChg>
      </pc:sldChg>
      <pc:sldChg chg="addSp delSp modSp new mod setBg">
        <pc:chgData name="Anna Dudareva" userId="4f880d6b60d1c277" providerId="LiveId" clId="{497AA5F0-3C14-2C47-9885-31A4630FBEC5}" dt="2020-12-11T12:17:34.715" v="1530" actId="20577"/>
        <pc:sldMkLst>
          <pc:docMk/>
          <pc:sldMk cId="3147876986" sldId="262"/>
        </pc:sldMkLst>
        <pc:spChg chg="mod">
          <ac:chgData name="Anna Dudareva" userId="4f880d6b60d1c277" providerId="LiveId" clId="{497AA5F0-3C14-2C47-9885-31A4630FBEC5}" dt="2020-12-11T11:13:13.357" v="581" actId="20577"/>
          <ac:spMkLst>
            <pc:docMk/>
            <pc:sldMk cId="3147876986" sldId="262"/>
            <ac:spMk id="2" creationId="{B6186B31-0D98-B540-BD1A-D3E0FAC10126}"/>
          </ac:spMkLst>
        </pc:spChg>
        <pc:spChg chg="del">
          <ac:chgData name="Anna Dudareva" userId="4f880d6b60d1c277" providerId="LiveId" clId="{497AA5F0-3C14-2C47-9885-31A4630FBEC5}" dt="2020-12-11T11:02:37.931" v="459" actId="1032"/>
          <ac:spMkLst>
            <pc:docMk/>
            <pc:sldMk cId="3147876986" sldId="262"/>
            <ac:spMk id="3" creationId="{659100FA-A39E-C542-B0E2-946881FB2925}"/>
          </ac:spMkLst>
        </pc:spChg>
        <pc:spChg chg="add mod">
          <ac:chgData name="Anna Dudareva" userId="4f880d6b60d1c277" providerId="LiveId" clId="{497AA5F0-3C14-2C47-9885-31A4630FBEC5}" dt="2020-12-11T12:17:34.715" v="1530" actId="20577"/>
          <ac:spMkLst>
            <pc:docMk/>
            <pc:sldMk cId="3147876986" sldId="262"/>
            <ac:spMk id="5" creationId="{28B1667B-119A-D84C-88A2-1D301693F681}"/>
          </ac:spMkLst>
        </pc:spChg>
        <pc:spChg chg="add del mod">
          <ac:chgData name="Anna Dudareva" userId="4f880d6b60d1c277" providerId="LiveId" clId="{497AA5F0-3C14-2C47-9885-31A4630FBEC5}" dt="2020-12-11T11:08:39.656" v="498" actId="931"/>
          <ac:spMkLst>
            <pc:docMk/>
            <pc:sldMk cId="3147876986" sldId="262"/>
            <ac:spMk id="7" creationId="{8CECC2DD-F49C-A346-AFF5-B99F80DE704C}"/>
          </ac:spMkLst>
        </pc:spChg>
        <pc:spChg chg="add">
          <ac:chgData name="Anna Dudareva" userId="4f880d6b60d1c277" providerId="LiveId" clId="{497AA5F0-3C14-2C47-9885-31A4630FBEC5}" dt="2020-12-11T11:11:22.582" v="552" actId="26606"/>
          <ac:spMkLst>
            <pc:docMk/>
            <pc:sldMk cId="3147876986" sldId="262"/>
            <ac:spMk id="14" creationId="{2B258D2B-6AC3-4B3A-A87C-FD7E6517826E}"/>
          </ac:spMkLst>
        </pc:spChg>
        <pc:spChg chg="add">
          <ac:chgData name="Anna Dudareva" userId="4f880d6b60d1c277" providerId="LiveId" clId="{497AA5F0-3C14-2C47-9885-31A4630FBEC5}" dt="2020-12-11T11:11:22.582" v="552" actId="26606"/>
          <ac:spMkLst>
            <pc:docMk/>
            <pc:sldMk cId="3147876986" sldId="262"/>
            <ac:spMk id="16" creationId="{8D55DD8B-9BF9-4B91-A22D-2D3F2AEFF189}"/>
          </ac:spMkLst>
        </pc:spChg>
        <pc:graphicFrameChg chg="add del mod modGraphic">
          <ac:chgData name="Anna Dudareva" userId="4f880d6b60d1c277" providerId="LiveId" clId="{497AA5F0-3C14-2C47-9885-31A4630FBEC5}" dt="2020-12-11T11:08:06.224" v="497" actId="478"/>
          <ac:graphicFrameMkLst>
            <pc:docMk/>
            <pc:sldMk cId="3147876986" sldId="262"/>
            <ac:graphicFrameMk id="4" creationId="{D4FD28EB-223E-0B48-88DB-9F7CB3C5DADB}"/>
          </ac:graphicFrameMkLst>
        </pc:graphicFrameChg>
        <pc:picChg chg="add mod ord modCrop">
          <ac:chgData name="Anna Dudareva" userId="4f880d6b60d1c277" providerId="LiveId" clId="{497AA5F0-3C14-2C47-9885-31A4630FBEC5}" dt="2020-12-11T11:12:11.769" v="559" actId="1076"/>
          <ac:picMkLst>
            <pc:docMk/>
            <pc:sldMk cId="3147876986" sldId="262"/>
            <ac:picMk id="9" creationId="{9DE05A33-AA74-694C-A1BB-AD209A64827E}"/>
          </ac:picMkLst>
        </pc:picChg>
        <pc:picChg chg="add mod modCrop">
          <ac:chgData name="Anna Dudareva" userId="4f880d6b60d1c277" providerId="LiveId" clId="{497AA5F0-3C14-2C47-9885-31A4630FBEC5}" dt="2020-12-11T11:12:45.203" v="566" actId="732"/>
          <ac:picMkLst>
            <pc:docMk/>
            <pc:sldMk cId="3147876986" sldId="262"/>
            <ac:picMk id="11" creationId="{385A54FC-7C4B-344E-AA5E-121C1DA3FC5A}"/>
          </ac:picMkLst>
        </pc:picChg>
      </pc:sldChg>
      <pc:sldChg chg="addSp delSp modSp new mod">
        <pc:chgData name="Anna Dudareva" userId="4f880d6b60d1c277" providerId="LiveId" clId="{497AA5F0-3C14-2C47-9885-31A4630FBEC5}" dt="2020-12-11T11:21:59.693" v="710" actId="20577"/>
        <pc:sldMkLst>
          <pc:docMk/>
          <pc:sldMk cId="2867641873" sldId="263"/>
        </pc:sldMkLst>
        <pc:spChg chg="mod">
          <ac:chgData name="Anna Dudareva" userId="4f880d6b60d1c277" providerId="LiveId" clId="{497AA5F0-3C14-2C47-9885-31A4630FBEC5}" dt="2020-12-11T11:20:24.723" v="705" actId="20577"/>
          <ac:spMkLst>
            <pc:docMk/>
            <pc:sldMk cId="2867641873" sldId="263"/>
            <ac:spMk id="2" creationId="{D0554512-8B16-824F-AD1B-FCCE5EA18125}"/>
          </ac:spMkLst>
        </pc:spChg>
        <pc:spChg chg="del">
          <ac:chgData name="Anna Dudareva" userId="4f880d6b60d1c277" providerId="LiveId" clId="{497AA5F0-3C14-2C47-9885-31A4630FBEC5}" dt="2020-12-11T11:17:34.211" v="623" actId="1032"/>
          <ac:spMkLst>
            <pc:docMk/>
            <pc:sldMk cId="2867641873" sldId="263"/>
            <ac:spMk id="3" creationId="{EA49A77F-590E-5443-B946-A614F33E50D4}"/>
          </ac:spMkLst>
        </pc:spChg>
        <pc:graphicFrameChg chg="add mod modGraphic">
          <ac:chgData name="Anna Dudareva" userId="4f880d6b60d1c277" providerId="LiveId" clId="{497AA5F0-3C14-2C47-9885-31A4630FBEC5}" dt="2020-12-11T11:21:59.693" v="710" actId="20577"/>
          <ac:graphicFrameMkLst>
            <pc:docMk/>
            <pc:sldMk cId="2867641873" sldId="263"/>
            <ac:graphicFrameMk id="4" creationId="{1D8B77C4-1785-E54C-AF31-6FC9576ADA6D}"/>
          </ac:graphicFrameMkLst>
        </pc:graphicFrameChg>
      </pc:sldChg>
      <pc:sldChg chg="addSp delSp modSp new mod">
        <pc:chgData name="Anna Dudareva" userId="4f880d6b60d1c277" providerId="LiveId" clId="{497AA5F0-3C14-2C47-9885-31A4630FBEC5}" dt="2020-12-11T11:58:35.850" v="1316" actId="20577"/>
        <pc:sldMkLst>
          <pc:docMk/>
          <pc:sldMk cId="1994442631" sldId="264"/>
        </pc:sldMkLst>
        <pc:spChg chg="mod">
          <ac:chgData name="Anna Dudareva" userId="4f880d6b60d1c277" providerId="LiveId" clId="{497AA5F0-3C14-2C47-9885-31A4630FBEC5}" dt="2020-12-11T11:23:47.498" v="728" actId="20577"/>
          <ac:spMkLst>
            <pc:docMk/>
            <pc:sldMk cId="1994442631" sldId="264"/>
            <ac:spMk id="2" creationId="{C987D053-8F96-5F47-A144-56FDE8E9CF67}"/>
          </ac:spMkLst>
        </pc:spChg>
        <pc:spChg chg="del mod">
          <ac:chgData name="Anna Dudareva" userId="4f880d6b60d1c277" providerId="LiveId" clId="{497AA5F0-3C14-2C47-9885-31A4630FBEC5}" dt="2020-12-11T11:39:32.682" v="951" actId="1032"/>
          <ac:spMkLst>
            <pc:docMk/>
            <pc:sldMk cId="1994442631" sldId="264"/>
            <ac:spMk id="3" creationId="{36ECB034-5854-DA4F-9604-0E0B2E55C890}"/>
          </ac:spMkLst>
        </pc:spChg>
        <pc:graphicFrameChg chg="add mod modGraphic">
          <ac:chgData name="Anna Dudareva" userId="4f880d6b60d1c277" providerId="LiveId" clId="{497AA5F0-3C14-2C47-9885-31A4630FBEC5}" dt="2020-12-11T11:58:35.850" v="1316" actId="20577"/>
          <ac:graphicFrameMkLst>
            <pc:docMk/>
            <pc:sldMk cId="1994442631" sldId="264"/>
            <ac:graphicFrameMk id="4" creationId="{3B11CB8C-C696-8843-8E64-6BBB11166CFD}"/>
          </ac:graphicFrameMkLst>
        </pc:graphicFrameChg>
      </pc:sldChg>
      <pc:sldChg chg="addSp delSp modSp new mod">
        <pc:chgData name="Anna Dudareva" userId="4f880d6b60d1c277" providerId="LiveId" clId="{497AA5F0-3C14-2C47-9885-31A4630FBEC5}" dt="2020-12-11T11:56:29.564" v="1194" actId="20577"/>
        <pc:sldMkLst>
          <pc:docMk/>
          <pc:sldMk cId="2397934764" sldId="265"/>
        </pc:sldMkLst>
        <pc:spChg chg="mod">
          <ac:chgData name="Anna Dudareva" userId="4f880d6b60d1c277" providerId="LiveId" clId="{497AA5F0-3C14-2C47-9885-31A4630FBEC5}" dt="2020-12-11T11:56:29.564" v="1194" actId="20577"/>
          <ac:spMkLst>
            <pc:docMk/>
            <pc:sldMk cId="2397934764" sldId="265"/>
            <ac:spMk id="2" creationId="{1F57236B-B7D1-0147-BA40-59512BAB3E4B}"/>
          </ac:spMkLst>
        </pc:spChg>
        <pc:spChg chg="del">
          <ac:chgData name="Anna Dudareva" userId="4f880d6b60d1c277" providerId="LiveId" clId="{497AA5F0-3C14-2C47-9885-31A4630FBEC5}" dt="2020-12-11T11:52:30.622" v="1069" actId="931"/>
          <ac:spMkLst>
            <pc:docMk/>
            <pc:sldMk cId="2397934764" sldId="265"/>
            <ac:spMk id="3" creationId="{D20DC769-D7C9-584C-9050-B0587B0EC3A6}"/>
          </ac:spMkLst>
        </pc:spChg>
        <pc:picChg chg="add mod modCrop">
          <ac:chgData name="Anna Dudareva" userId="4f880d6b60d1c277" providerId="LiveId" clId="{497AA5F0-3C14-2C47-9885-31A4630FBEC5}" dt="2020-12-11T11:54:36.284" v="1125" actId="1076"/>
          <ac:picMkLst>
            <pc:docMk/>
            <pc:sldMk cId="2397934764" sldId="265"/>
            <ac:picMk id="5" creationId="{D4A1A4AB-97F7-A74B-BB72-447A77590B6C}"/>
          </ac:picMkLst>
        </pc:picChg>
      </pc:sldChg>
      <pc:sldChg chg="modSp new mod">
        <pc:chgData name="Anna Dudareva" userId="4f880d6b60d1c277" providerId="LiveId" clId="{497AA5F0-3C14-2C47-9885-31A4630FBEC5}" dt="2020-12-11T12:07:00.325" v="1458" actId="20577"/>
        <pc:sldMkLst>
          <pc:docMk/>
          <pc:sldMk cId="35335001" sldId="266"/>
        </pc:sldMkLst>
        <pc:spChg chg="mod">
          <ac:chgData name="Anna Dudareva" userId="4f880d6b60d1c277" providerId="LiveId" clId="{497AA5F0-3C14-2C47-9885-31A4630FBEC5}" dt="2020-12-11T12:00:17.837" v="1333" actId="20577"/>
          <ac:spMkLst>
            <pc:docMk/>
            <pc:sldMk cId="35335001" sldId="266"/>
            <ac:spMk id="2" creationId="{09E60168-D8DC-2D4E-95EF-CCB76BB0BE7E}"/>
          </ac:spMkLst>
        </pc:spChg>
        <pc:spChg chg="mod">
          <ac:chgData name="Anna Dudareva" userId="4f880d6b60d1c277" providerId="LiveId" clId="{497AA5F0-3C14-2C47-9885-31A4630FBEC5}" dt="2020-12-11T12:07:00.325" v="1458" actId="20577"/>
          <ac:spMkLst>
            <pc:docMk/>
            <pc:sldMk cId="35335001" sldId="266"/>
            <ac:spMk id="3" creationId="{C9F2FE66-2C31-8D46-BD04-B679CE783099}"/>
          </ac:spMkLst>
        </pc:spChg>
      </pc:sldChg>
      <pc:sldChg chg="delSp modSp new mod">
        <pc:chgData name="Anna Dudareva" userId="4f880d6b60d1c277" providerId="LiveId" clId="{497AA5F0-3C14-2C47-9885-31A4630FBEC5}" dt="2020-12-11T12:08:00.971" v="1483" actId="1076"/>
        <pc:sldMkLst>
          <pc:docMk/>
          <pc:sldMk cId="2118957832" sldId="267"/>
        </pc:sldMkLst>
        <pc:spChg chg="mod">
          <ac:chgData name="Anna Dudareva" userId="4f880d6b60d1c277" providerId="LiveId" clId="{497AA5F0-3C14-2C47-9885-31A4630FBEC5}" dt="2020-12-11T12:08:00.971" v="1483" actId="1076"/>
          <ac:spMkLst>
            <pc:docMk/>
            <pc:sldMk cId="2118957832" sldId="267"/>
            <ac:spMk id="2" creationId="{A588567F-0232-2C4A-856F-A3A4AB144CEF}"/>
          </ac:spMkLst>
        </pc:spChg>
        <pc:spChg chg="del mod">
          <ac:chgData name="Anna Dudareva" userId="4f880d6b60d1c277" providerId="LiveId" clId="{497AA5F0-3C14-2C47-9885-31A4630FBEC5}" dt="2020-12-11T12:07:35.420" v="1472" actId="478"/>
          <ac:spMkLst>
            <pc:docMk/>
            <pc:sldMk cId="2118957832" sldId="267"/>
            <ac:spMk id="3" creationId="{A429F8EB-53C0-524B-A16F-2AEC827FA04F}"/>
          </ac:spMkLst>
        </pc:sp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diagrams/_rels/drawing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954202-6DFD-0044-BF56-13583AEA4806}"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93C7D704-90E7-1D40-947E-03EC97B373C5}">
      <dgm:prSet phldrT="[Text]"/>
      <dgm:spPr/>
      <dgm:t>
        <a:bodyPr/>
        <a:lstStyle/>
        <a:p>
          <a:pPr>
            <a:buSzPts val="1000"/>
            <a:buFont typeface="Symbol" pitchFamily="2" charset="2"/>
            <a:buChar char=""/>
          </a:pPr>
          <a:r>
            <a:rPr lang="en-NO" dirty="0"/>
            <a:t>The cluster 1 is situated within the central part of the city, and is saturated with fast food restaurants and some other type restaurants, hence opening one here is not the best choice. I could suggest that this cluster don't need more restaurants, but hotel/hostel, health &amp; beauty shop, or bakery could be a good idea for business. </a:t>
          </a:r>
          <a:endParaRPr lang="en-GB" dirty="0"/>
        </a:p>
      </dgm:t>
    </dgm:pt>
    <dgm:pt modelId="{D583DF91-DFAF-CC4A-9959-EDD48C0F9BA2}" type="parTrans" cxnId="{6E99C450-F581-B948-A434-29286C3C8518}">
      <dgm:prSet/>
      <dgm:spPr/>
      <dgm:t>
        <a:bodyPr/>
        <a:lstStyle/>
        <a:p>
          <a:endParaRPr lang="en-GB"/>
        </a:p>
      </dgm:t>
    </dgm:pt>
    <dgm:pt modelId="{7DEDD402-6C2F-5B42-94BD-128EB4241FE2}" type="sibTrans" cxnId="{6E99C450-F581-B948-A434-29286C3C8518}">
      <dgm:prSet/>
      <dgm:spPr/>
      <dgm:t>
        <a:bodyPr/>
        <a:lstStyle/>
        <a:p>
          <a:endParaRPr lang="en-GB"/>
        </a:p>
      </dgm:t>
    </dgm:pt>
    <dgm:pt modelId="{DDC67DF9-1803-5A4C-8016-4DE147468754}">
      <dgm:prSet phldrT="[Text]"/>
      <dgm:spPr/>
      <dgm:t>
        <a:bodyPr/>
        <a:lstStyle/>
        <a:p>
          <a:pPr>
            <a:buSzPts val="1000"/>
            <a:buFont typeface="Symbol" pitchFamily="2" charset="2"/>
            <a:buChar char=""/>
          </a:pPr>
          <a:r>
            <a:rPr lang="en-NO" dirty="0"/>
            <a:t>On the cotrary, cluster 3 is situated outside the central part of the city and has one fast food restaurant. Suggestion could be a coffee shop or </a:t>
          </a:r>
          <a:r>
            <a:rPr lang="en-US" dirty="0"/>
            <a:t>one more, but another type</a:t>
          </a:r>
          <a:r>
            <a:rPr lang="en-NO" dirty="0"/>
            <a:t> fast food restaurant. If a deeper analysis could be done, due to location a major project could be suggested, as large shopping mall, indoor climbing park or amusement park for children</a:t>
          </a:r>
          <a:r>
            <a:rPr lang="en-US" dirty="0"/>
            <a:t> etc.</a:t>
          </a:r>
          <a:endParaRPr lang="en-GB" dirty="0"/>
        </a:p>
      </dgm:t>
    </dgm:pt>
    <dgm:pt modelId="{E7F3F1BA-74F6-454B-89BB-AD28BEAF8DFF}" type="parTrans" cxnId="{D03380FB-4015-1D4A-9D8F-B3B74F5C7ADA}">
      <dgm:prSet/>
      <dgm:spPr/>
      <dgm:t>
        <a:bodyPr/>
        <a:lstStyle/>
        <a:p>
          <a:endParaRPr lang="en-GB"/>
        </a:p>
      </dgm:t>
    </dgm:pt>
    <dgm:pt modelId="{3DD5CF9E-0A44-2142-B0A0-0C0C8E7879FD}" type="sibTrans" cxnId="{D03380FB-4015-1D4A-9D8F-B3B74F5C7ADA}">
      <dgm:prSet/>
      <dgm:spPr/>
      <dgm:t>
        <a:bodyPr/>
        <a:lstStyle/>
        <a:p>
          <a:endParaRPr lang="en-GB"/>
        </a:p>
      </dgm:t>
    </dgm:pt>
    <dgm:pt modelId="{6B1F6D0F-B6D1-BC4E-94BB-24448A88D275}">
      <dgm:prSet phldrT="[Text]"/>
      <dgm:spPr/>
      <dgm:t>
        <a:bodyPr/>
        <a:lstStyle/>
        <a:p>
          <a:pPr>
            <a:buSzPts val="1000"/>
            <a:buFont typeface="Symbol" pitchFamily="2" charset="2"/>
            <a:buChar char=""/>
          </a:pPr>
          <a:r>
            <a:rPr lang="en-NO" dirty="0"/>
            <a:t>Cluster 2 is the smallest one and is located in central part of the city. The most popular venue</a:t>
          </a:r>
          <a:r>
            <a:rPr lang="en-US" dirty="0"/>
            <a:t>s</a:t>
          </a:r>
          <a:r>
            <a:rPr lang="en-NO" dirty="0"/>
            <a:t> there are food and wine, so may be cluster 2 is a good place for a bar, pub or disco.</a:t>
          </a:r>
          <a:endParaRPr lang="en-GB" dirty="0"/>
        </a:p>
      </dgm:t>
    </dgm:pt>
    <dgm:pt modelId="{B5680006-F444-BA44-8AC2-24E3EDDABCA0}" type="parTrans" cxnId="{3AC9DC86-F91F-9D4D-AB92-DC5AE0FC5767}">
      <dgm:prSet/>
      <dgm:spPr/>
      <dgm:t>
        <a:bodyPr/>
        <a:lstStyle/>
        <a:p>
          <a:endParaRPr lang="en-GB"/>
        </a:p>
      </dgm:t>
    </dgm:pt>
    <dgm:pt modelId="{283894F7-A8AA-184E-8FD8-67B072B0516A}" type="sibTrans" cxnId="{3AC9DC86-F91F-9D4D-AB92-DC5AE0FC5767}">
      <dgm:prSet/>
      <dgm:spPr/>
      <dgm:t>
        <a:bodyPr/>
        <a:lstStyle/>
        <a:p>
          <a:endParaRPr lang="en-GB"/>
        </a:p>
      </dgm:t>
    </dgm:pt>
    <dgm:pt modelId="{DA73BAEF-6C7C-704D-AD4D-D7E3DCF34F05}" type="pres">
      <dgm:prSet presAssocID="{93954202-6DFD-0044-BF56-13583AEA4806}" presName="Name0" presStyleCnt="0">
        <dgm:presLayoutVars>
          <dgm:chMax val="7"/>
          <dgm:chPref val="7"/>
          <dgm:dir/>
        </dgm:presLayoutVars>
      </dgm:prSet>
      <dgm:spPr/>
    </dgm:pt>
    <dgm:pt modelId="{F1C6AEA8-972A-A048-BC9C-4A44721517EF}" type="pres">
      <dgm:prSet presAssocID="{93954202-6DFD-0044-BF56-13583AEA4806}" presName="Name1" presStyleCnt="0"/>
      <dgm:spPr/>
    </dgm:pt>
    <dgm:pt modelId="{F0B9005D-F8FF-5A48-968C-7F1EFF206970}" type="pres">
      <dgm:prSet presAssocID="{93954202-6DFD-0044-BF56-13583AEA4806}" presName="cycle" presStyleCnt="0"/>
      <dgm:spPr/>
    </dgm:pt>
    <dgm:pt modelId="{6E66B4FB-5551-C043-AE04-ACCD62181487}" type="pres">
      <dgm:prSet presAssocID="{93954202-6DFD-0044-BF56-13583AEA4806}" presName="srcNode" presStyleLbl="node1" presStyleIdx="0" presStyleCnt="3"/>
      <dgm:spPr/>
    </dgm:pt>
    <dgm:pt modelId="{8EE0607A-7A0A-4A4F-A7C3-25EC895A4E1A}" type="pres">
      <dgm:prSet presAssocID="{93954202-6DFD-0044-BF56-13583AEA4806}" presName="conn" presStyleLbl="parChTrans1D2" presStyleIdx="0" presStyleCnt="1"/>
      <dgm:spPr/>
    </dgm:pt>
    <dgm:pt modelId="{B68FBDFE-9A91-6C4A-9986-57548ABD5080}" type="pres">
      <dgm:prSet presAssocID="{93954202-6DFD-0044-BF56-13583AEA4806}" presName="extraNode" presStyleLbl="node1" presStyleIdx="0" presStyleCnt="3"/>
      <dgm:spPr/>
    </dgm:pt>
    <dgm:pt modelId="{CF9824DD-895C-D447-AB48-ACFC7997B5DA}" type="pres">
      <dgm:prSet presAssocID="{93954202-6DFD-0044-BF56-13583AEA4806}" presName="dstNode" presStyleLbl="node1" presStyleIdx="0" presStyleCnt="3"/>
      <dgm:spPr/>
    </dgm:pt>
    <dgm:pt modelId="{DCD5A04C-EDC8-B143-8DBA-461977C00C1F}" type="pres">
      <dgm:prSet presAssocID="{93C7D704-90E7-1D40-947E-03EC97B373C5}" presName="text_1" presStyleLbl="node1" presStyleIdx="0" presStyleCnt="3">
        <dgm:presLayoutVars>
          <dgm:bulletEnabled val="1"/>
        </dgm:presLayoutVars>
      </dgm:prSet>
      <dgm:spPr/>
    </dgm:pt>
    <dgm:pt modelId="{C5601DD8-66F7-074C-89EA-5CF2F31ED6B3}" type="pres">
      <dgm:prSet presAssocID="{93C7D704-90E7-1D40-947E-03EC97B373C5}" presName="accent_1" presStyleCnt="0"/>
      <dgm:spPr/>
    </dgm:pt>
    <dgm:pt modelId="{EA17326C-8AF1-AA4D-9406-3603BAEA15F7}" type="pres">
      <dgm:prSet presAssocID="{93C7D704-90E7-1D40-947E-03EC97B373C5}" presName="accentRepeatNode" presStyleLbl="solidFgAcc1" presStyleIdx="0" presStyleCnt="3"/>
      <dgm:spPr/>
    </dgm:pt>
    <dgm:pt modelId="{B2AB975F-230C-B44D-958E-E062A7AC4794}" type="pres">
      <dgm:prSet presAssocID="{DDC67DF9-1803-5A4C-8016-4DE147468754}" presName="text_2" presStyleLbl="node1" presStyleIdx="1" presStyleCnt="3">
        <dgm:presLayoutVars>
          <dgm:bulletEnabled val="1"/>
        </dgm:presLayoutVars>
      </dgm:prSet>
      <dgm:spPr/>
    </dgm:pt>
    <dgm:pt modelId="{A2AD7A98-7C17-6A4F-B97C-1B8350BDED18}" type="pres">
      <dgm:prSet presAssocID="{DDC67DF9-1803-5A4C-8016-4DE147468754}" presName="accent_2" presStyleCnt="0"/>
      <dgm:spPr/>
    </dgm:pt>
    <dgm:pt modelId="{26FA13AE-89BE-A143-9216-035B95EF3241}" type="pres">
      <dgm:prSet presAssocID="{DDC67DF9-1803-5A4C-8016-4DE147468754}" presName="accentRepeatNode" presStyleLbl="solidFgAcc1" presStyleIdx="1" presStyleCnt="3"/>
      <dgm:spPr/>
    </dgm:pt>
    <dgm:pt modelId="{4C49D3C9-0AC6-0445-A359-37471E5ED2BA}" type="pres">
      <dgm:prSet presAssocID="{6B1F6D0F-B6D1-BC4E-94BB-24448A88D275}" presName="text_3" presStyleLbl="node1" presStyleIdx="2" presStyleCnt="3">
        <dgm:presLayoutVars>
          <dgm:bulletEnabled val="1"/>
        </dgm:presLayoutVars>
      </dgm:prSet>
      <dgm:spPr/>
    </dgm:pt>
    <dgm:pt modelId="{6644159F-4968-4647-B7B2-230CD8575A67}" type="pres">
      <dgm:prSet presAssocID="{6B1F6D0F-B6D1-BC4E-94BB-24448A88D275}" presName="accent_3" presStyleCnt="0"/>
      <dgm:spPr/>
    </dgm:pt>
    <dgm:pt modelId="{94009136-BA80-6C49-89B7-54CAACCB6DFF}" type="pres">
      <dgm:prSet presAssocID="{6B1F6D0F-B6D1-BC4E-94BB-24448A88D275}" presName="accentRepeatNode" presStyleLbl="solidFgAcc1" presStyleIdx="2" presStyleCnt="3"/>
      <dgm:spPr/>
    </dgm:pt>
  </dgm:ptLst>
  <dgm:cxnLst>
    <dgm:cxn modelId="{6E99C450-F581-B948-A434-29286C3C8518}" srcId="{93954202-6DFD-0044-BF56-13583AEA4806}" destId="{93C7D704-90E7-1D40-947E-03EC97B373C5}" srcOrd="0" destOrd="0" parTransId="{D583DF91-DFAF-CC4A-9959-EDD48C0F9BA2}" sibTransId="{7DEDD402-6C2F-5B42-94BD-128EB4241FE2}"/>
    <dgm:cxn modelId="{2ABC9F55-74B9-6640-AB3A-2601E9549DBC}" type="presOf" srcId="{6B1F6D0F-B6D1-BC4E-94BB-24448A88D275}" destId="{4C49D3C9-0AC6-0445-A359-37471E5ED2BA}" srcOrd="0" destOrd="0" presId="urn:microsoft.com/office/officeart/2008/layout/VerticalCurvedList"/>
    <dgm:cxn modelId="{9E6CC66E-2424-A94F-8D08-C7D91149F18B}" type="presOf" srcId="{DDC67DF9-1803-5A4C-8016-4DE147468754}" destId="{B2AB975F-230C-B44D-958E-E062A7AC4794}" srcOrd="0" destOrd="0" presId="urn:microsoft.com/office/officeart/2008/layout/VerticalCurvedList"/>
    <dgm:cxn modelId="{81EACF77-4DF7-8B4E-8DB5-75DFC42935D9}" type="presOf" srcId="{93954202-6DFD-0044-BF56-13583AEA4806}" destId="{DA73BAEF-6C7C-704D-AD4D-D7E3DCF34F05}" srcOrd="0" destOrd="0" presId="urn:microsoft.com/office/officeart/2008/layout/VerticalCurvedList"/>
    <dgm:cxn modelId="{3AC9DC86-F91F-9D4D-AB92-DC5AE0FC5767}" srcId="{93954202-6DFD-0044-BF56-13583AEA4806}" destId="{6B1F6D0F-B6D1-BC4E-94BB-24448A88D275}" srcOrd="2" destOrd="0" parTransId="{B5680006-F444-BA44-8AC2-24E3EDDABCA0}" sibTransId="{283894F7-A8AA-184E-8FD8-67B072B0516A}"/>
    <dgm:cxn modelId="{0152978A-52AD-2B47-9A53-9E7176BA430E}" type="presOf" srcId="{93C7D704-90E7-1D40-947E-03EC97B373C5}" destId="{DCD5A04C-EDC8-B143-8DBA-461977C00C1F}" srcOrd="0" destOrd="0" presId="urn:microsoft.com/office/officeart/2008/layout/VerticalCurvedList"/>
    <dgm:cxn modelId="{8AAC16B7-A2B3-7242-B05B-AD071DBF8C5E}" type="presOf" srcId="{7DEDD402-6C2F-5B42-94BD-128EB4241FE2}" destId="{8EE0607A-7A0A-4A4F-A7C3-25EC895A4E1A}" srcOrd="0" destOrd="0" presId="urn:microsoft.com/office/officeart/2008/layout/VerticalCurvedList"/>
    <dgm:cxn modelId="{D03380FB-4015-1D4A-9D8F-B3B74F5C7ADA}" srcId="{93954202-6DFD-0044-BF56-13583AEA4806}" destId="{DDC67DF9-1803-5A4C-8016-4DE147468754}" srcOrd="1" destOrd="0" parTransId="{E7F3F1BA-74F6-454B-89BB-AD28BEAF8DFF}" sibTransId="{3DD5CF9E-0A44-2142-B0A0-0C0C8E7879FD}"/>
    <dgm:cxn modelId="{5053CD3F-533D-0740-810C-2DD42A06A13A}" type="presParOf" srcId="{DA73BAEF-6C7C-704D-AD4D-D7E3DCF34F05}" destId="{F1C6AEA8-972A-A048-BC9C-4A44721517EF}" srcOrd="0" destOrd="0" presId="urn:microsoft.com/office/officeart/2008/layout/VerticalCurvedList"/>
    <dgm:cxn modelId="{8831F8C8-36E5-D643-BD78-B700FAC1D20B}" type="presParOf" srcId="{F1C6AEA8-972A-A048-BC9C-4A44721517EF}" destId="{F0B9005D-F8FF-5A48-968C-7F1EFF206970}" srcOrd="0" destOrd="0" presId="urn:microsoft.com/office/officeart/2008/layout/VerticalCurvedList"/>
    <dgm:cxn modelId="{9D92D30A-8107-7B41-9FAE-7074A78E159A}" type="presParOf" srcId="{F0B9005D-F8FF-5A48-968C-7F1EFF206970}" destId="{6E66B4FB-5551-C043-AE04-ACCD62181487}" srcOrd="0" destOrd="0" presId="urn:microsoft.com/office/officeart/2008/layout/VerticalCurvedList"/>
    <dgm:cxn modelId="{F3904FCB-7B51-A745-971F-6E79BC6128E3}" type="presParOf" srcId="{F0B9005D-F8FF-5A48-968C-7F1EFF206970}" destId="{8EE0607A-7A0A-4A4F-A7C3-25EC895A4E1A}" srcOrd="1" destOrd="0" presId="urn:microsoft.com/office/officeart/2008/layout/VerticalCurvedList"/>
    <dgm:cxn modelId="{F2093545-51F0-FA4E-9897-196EC1E28016}" type="presParOf" srcId="{F0B9005D-F8FF-5A48-968C-7F1EFF206970}" destId="{B68FBDFE-9A91-6C4A-9986-57548ABD5080}" srcOrd="2" destOrd="0" presId="urn:microsoft.com/office/officeart/2008/layout/VerticalCurvedList"/>
    <dgm:cxn modelId="{E9B4D0D3-7AA7-3F4A-9278-E54C1B9155B7}" type="presParOf" srcId="{F0B9005D-F8FF-5A48-968C-7F1EFF206970}" destId="{CF9824DD-895C-D447-AB48-ACFC7997B5DA}" srcOrd="3" destOrd="0" presId="urn:microsoft.com/office/officeart/2008/layout/VerticalCurvedList"/>
    <dgm:cxn modelId="{86BDC30A-74BF-CE4D-BFB4-1F68F0F6E963}" type="presParOf" srcId="{F1C6AEA8-972A-A048-BC9C-4A44721517EF}" destId="{DCD5A04C-EDC8-B143-8DBA-461977C00C1F}" srcOrd="1" destOrd="0" presId="urn:microsoft.com/office/officeart/2008/layout/VerticalCurvedList"/>
    <dgm:cxn modelId="{F83CC6AC-ECE6-9F40-BECD-8BBD4D59E49E}" type="presParOf" srcId="{F1C6AEA8-972A-A048-BC9C-4A44721517EF}" destId="{C5601DD8-66F7-074C-89EA-5CF2F31ED6B3}" srcOrd="2" destOrd="0" presId="urn:microsoft.com/office/officeart/2008/layout/VerticalCurvedList"/>
    <dgm:cxn modelId="{B32EB982-A704-C940-84F3-CC2CFB870D4A}" type="presParOf" srcId="{C5601DD8-66F7-074C-89EA-5CF2F31ED6B3}" destId="{EA17326C-8AF1-AA4D-9406-3603BAEA15F7}" srcOrd="0" destOrd="0" presId="urn:microsoft.com/office/officeart/2008/layout/VerticalCurvedList"/>
    <dgm:cxn modelId="{ACE41555-E6AE-F74A-9167-95FA5B435AD9}" type="presParOf" srcId="{F1C6AEA8-972A-A048-BC9C-4A44721517EF}" destId="{B2AB975F-230C-B44D-958E-E062A7AC4794}" srcOrd="3" destOrd="0" presId="urn:microsoft.com/office/officeart/2008/layout/VerticalCurvedList"/>
    <dgm:cxn modelId="{E9198434-CE7B-9944-8D79-23723C68A5EE}" type="presParOf" srcId="{F1C6AEA8-972A-A048-BC9C-4A44721517EF}" destId="{A2AD7A98-7C17-6A4F-B97C-1B8350BDED18}" srcOrd="4" destOrd="0" presId="urn:microsoft.com/office/officeart/2008/layout/VerticalCurvedList"/>
    <dgm:cxn modelId="{FE8063D7-1A99-B443-B27F-22A6616E2BB7}" type="presParOf" srcId="{A2AD7A98-7C17-6A4F-B97C-1B8350BDED18}" destId="{26FA13AE-89BE-A143-9216-035B95EF3241}" srcOrd="0" destOrd="0" presId="urn:microsoft.com/office/officeart/2008/layout/VerticalCurvedList"/>
    <dgm:cxn modelId="{F9AAE1CE-ADA4-3444-96FB-EEEB0F8445F6}" type="presParOf" srcId="{F1C6AEA8-972A-A048-BC9C-4A44721517EF}" destId="{4C49D3C9-0AC6-0445-A359-37471E5ED2BA}" srcOrd="5" destOrd="0" presId="urn:microsoft.com/office/officeart/2008/layout/VerticalCurvedList"/>
    <dgm:cxn modelId="{AA9F67A2-E0E6-3C4D-9C92-CBAC27473549}" type="presParOf" srcId="{F1C6AEA8-972A-A048-BC9C-4A44721517EF}" destId="{6644159F-4968-4647-B7B2-230CD8575A67}" srcOrd="6" destOrd="0" presId="urn:microsoft.com/office/officeart/2008/layout/VerticalCurvedList"/>
    <dgm:cxn modelId="{45273120-A2D4-ED4A-B422-AD32365666DB}" type="presParOf" srcId="{6644159F-4968-4647-B7B2-230CD8575A67}" destId="{94009136-BA80-6C49-89B7-54CAACCB6DFF}"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D664E2-CF54-A746-B32A-BD5FC3B78437}" type="doc">
      <dgm:prSet loTypeId="urn:microsoft.com/office/officeart/2005/8/layout/pList2" loCatId="" qsTypeId="urn:microsoft.com/office/officeart/2005/8/quickstyle/simple1" qsCatId="simple" csTypeId="urn:microsoft.com/office/officeart/2005/8/colors/accent1_2" csCatId="accent1" phldr="1"/>
      <dgm:spPr/>
    </dgm:pt>
    <dgm:pt modelId="{AEC13AF4-6C1A-8043-AAE4-1523F2F8CE2B}">
      <dgm:prSet phldrT="[Text]" custT="1"/>
      <dgm:spPr/>
      <dgm:t>
        <a:bodyPr/>
        <a:lstStyle/>
        <a:p>
          <a:r>
            <a:rPr lang="en-GB" sz="2400" dirty="0"/>
            <a:t>Better data sources to create a better decision model using KNN clustering</a:t>
          </a:r>
        </a:p>
      </dgm:t>
    </dgm:pt>
    <dgm:pt modelId="{A6139487-D050-AF44-99D2-4DCDB32E3A7B}" type="parTrans" cxnId="{E1FB4776-C4FD-A343-88E7-8416F0DD8F0C}">
      <dgm:prSet/>
      <dgm:spPr/>
      <dgm:t>
        <a:bodyPr/>
        <a:lstStyle/>
        <a:p>
          <a:endParaRPr lang="en-GB"/>
        </a:p>
      </dgm:t>
    </dgm:pt>
    <dgm:pt modelId="{FFBA3BF1-1554-6546-99F0-1553B96AC49C}" type="sibTrans" cxnId="{E1FB4776-C4FD-A343-88E7-8416F0DD8F0C}">
      <dgm:prSet/>
      <dgm:spPr/>
      <dgm:t>
        <a:bodyPr/>
        <a:lstStyle/>
        <a:p>
          <a:endParaRPr lang="en-GB"/>
        </a:p>
      </dgm:t>
    </dgm:pt>
    <dgm:pt modelId="{0B6CA19C-7187-8E4E-8474-7C45734987C2}">
      <dgm:prSet phldrT="[Text]" custT="1"/>
      <dgm:spPr/>
      <dgm:t>
        <a:bodyPr/>
        <a:lstStyle/>
        <a:p>
          <a:r>
            <a:rPr lang="en-GB" sz="2400" dirty="0"/>
            <a:t>Due to limited API calls, paid account could be used to bypass limitations</a:t>
          </a:r>
        </a:p>
      </dgm:t>
    </dgm:pt>
    <dgm:pt modelId="{EC602E68-2FD5-1947-A663-807054E1BA91}" type="parTrans" cxnId="{01F8AEDC-F925-6D47-B1D3-D2FB4840A729}">
      <dgm:prSet/>
      <dgm:spPr/>
      <dgm:t>
        <a:bodyPr/>
        <a:lstStyle/>
        <a:p>
          <a:endParaRPr lang="en-GB"/>
        </a:p>
      </dgm:t>
    </dgm:pt>
    <dgm:pt modelId="{7AFD3BB5-65A9-5C41-AD9D-DB2EE3972907}" type="sibTrans" cxnId="{01F8AEDC-F925-6D47-B1D3-D2FB4840A729}">
      <dgm:prSet/>
      <dgm:spPr/>
      <dgm:t>
        <a:bodyPr/>
        <a:lstStyle/>
        <a:p>
          <a:endParaRPr lang="en-GB"/>
        </a:p>
      </dgm:t>
    </dgm:pt>
    <dgm:pt modelId="{FE7FA729-D1F1-984B-B970-0F8C9C6CB233}">
      <dgm:prSet phldrT="[Text]" custT="1"/>
      <dgm:spPr/>
      <dgm:t>
        <a:bodyPr/>
        <a:lstStyle/>
        <a:p>
          <a:r>
            <a:rPr lang="en-GB" sz="1800" dirty="0"/>
            <a:t>For better analysis other factors could be included such as population in each </a:t>
          </a:r>
          <a:r>
            <a:rPr lang="en-GB" sz="1800" dirty="0" err="1"/>
            <a:t>neighborhood</a:t>
          </a:r>
          <a:r>
            <a:rPr lang="en-GB" sz="1800" dirty="0"/>
            <a:t> and income of residences, the concentration of commercial buildings that could influence the location decision</a:t>
          </a:r>
        </a:p>
      </dgm:t>
    </dgm:pt>
    <dgm:pt modelId="{A170F80C-3C1C-8840-907E-1D983F00F97D}" type="parTrans" cxnId="{CBADAF29-B46F-5349-B4D1-9566B913B988}">
      <dgm:prSet/>
      <dgm:spPr/>
      <dgm:t>
        <a:bodyPr/>
        <a:lstStyle/>
        <a:p>
          <a:endParaRPr lang="en-GB"/>
        </a:p>
      </dgm:t>
    </dgm:pt>
    <dgm:pt modelId="{E5A74C23-CC1C-5C43-A8B6-85E0FA7B0F13}" type="sibTrans" cxnId="{CBADAF29-B46F-5349-B4D1-9566B913B988}">
      <dgm:prSet/>
      <dgm:spPr/>
      <dgm:t>
        <a:bodyPr/>
        <a:lstStyle/>
        <a:p>
          <a:endParaRPr lang="en-GB"/>
        </a:p>
      </dgm:t>
    </dgm:pt>
    <dgm:pt modelId="{2381CB9C-6734-E941-8A4C-77B817B86868}" type="pres">
      <dgm:prSet presAssocID="{37D664E2-CF54-A746-B32A-BD5FC3B78437}" presName="Name0" presStyleCnt="0">
        <dgm:presLayoutVars>
          <dgm:dir/>
          <dgm:resizeHandles val="exact"/>
        </dgm:presLayoutVars>
      </dgm:prSet>
      <dgm:spPr/>
    </dgm:pt>
    <dgm:pt modelId="{CB5EB17A-7582-AA47-8060-7E5511F9CFDD}" type="pres">
      <dgm:prSet presAssocID="{37D664E2-CF54-A746-B32A-BD5FC3B78437}" presName="bkgdShp" presStyleLbl="alignAccFollowNode1" presStyleIdx="0" presStyleCnt="1" custScaleX="97247" custScaleY="75734" custLinFactNeighborX="-135" custLinFactNeighborY="-10281"/>
      <dgm:spPr/>
    </dgm:pt>
    <dgm:pt modelId="{4438DCCB-61E5-934C-BD30-0F5E985DEDA5}" type="pres">
      <dgm:prSet presAssocID="{37D664E2-CF54-A746-B32A-BD5FC3B78437}" presName="linComp" presStyleCnt="0"/>
      <dgm:spPr/>
    </dgm:pt>
    <dgm:pt modelId="{C0FF483B-3DE5-8543-AD1A-FC99194887A4}" type="pres">
      <dgm:prSet presAssocID="{AEC13AF4-6C1A-8043-AAE4-1523F2F8CE2B}" presName="compNode" presStyleCnt="0"/>
      <dgm:spPr/>
    </dgm:pt>
    <dgm:pt modelId="{5175991D-FDC7-1A46-B69B-940FC62DBCA8}" type="pres">
      <dgm:prSet presAssocID="{AEC13AF4-6C1A-8043-AAE4-1523F2F8CE2B}" presName="node" presStyleLbl="node1" presStyleIdx="0" presStyleCnt="3" custScaleY="123615">
        <dgm:presLayoutVars>
          <dgm:bulletEnabled val="1"/>
        </dgm:presLayoutVars>
      </dgm:prSet>
      <dgm:spPr/>
    </dgm:pt>
    <dgm:pt modelId="{1FAD51A6-394D-4142-A32C-C289A6BB9971}" type="pres">
      <dgm:prSet presAssocID="{AEC13AF4-6C1A-8043-AAE4-1523F2F8CE2B}" presName="invisiNode" presStyleLbl="node1" presStyleIdx="0" presStyleCnt="3"/>
      <dgm:spPr/>
    </dgm:pt>
    <dgm:pt modelId="{830FCFDA-B484-A346-ABAD-0AEF536FAE0A}" type="pres">
      <dgm:prSet presAssocID="{AEC13AF4-6C1A-8043-AAE4-1523F2F8CE2B}" presName="imagNode" presStyleLbl="fgImgPlace1" presStyleIdx="0" presStyleCnt="3" custScaleX="58505" custScaleY="71429"/>
      <dgm:spPr>
        <a:blipFill>
          <a:blip xmlns:r="http://schemas.openxmlformats.org/officeDocument/2006/relationships" r:embed="rId1">
            <a:extLst>
              <a:ext uri="{28A0092B-C50C-407E-A947-70E740481C1C}">
                <a14:useLocalDpi xmlns:a14="http://schemas.microsoft.com/office/drawing/2010/main" val="0"/>
              </a:ext>
            </a:extLst>
          </a:blip>
          <a:srcRect/>
          <a:stretch>
            <a:fillRect t="-41000" b="-41000"/>
          </a:stretch>
        </a:blipFill>
      </dgm:spPr>
    </dgm:pt>
    <dgm:pt modelId="{AD640291-51B2-2546-82AE-4AE5A73BE353}" type="pres">
      <dgm:prSet presAssocID="{FFBA3BF1-1554-6546-99F0-1553B96AC49C}" presName="sibTrans" presStyleLbl="sibTrans2D1" presStyleIdx="0" presStyleCnt="0"/>
      <dgm:spPr/>
    </dgm:pt>
    <dgm:pt modelId="{3A741CB4-353E-1A44-910E-8E219496F311}" type="pres">
      <dgm:prSet presAssocID="{0B6CA19C-7187-8E4E-8474-7C45734987C2}" presName="compNode" presStyleCnt="0"/>
      <dgm:spPr/>
    </dgm:pt>
    <dgm:pt modelId="{E752051E-E1AF-8943-B916-9F20253495EC}" type="pres">
      <dgm:prSet presAssocID="{0B6CA19C-7187-8E4E-8474-7C45734987C2}" presName="node" presStyleLbl="node1" presStyleIdx="1" presStyleCnt="3" custScaleY="125705">
        <dgm:presLayoutVars>
          <dgm:bulletEnabled val="1"/>
        </dgm:presLayoutVars>
      </dgm:prSet>
      <dgm:spPr/>
    </dgm:pt>
    <dgm:pt modelId="{51256B85-F91B-6941-9602-0477CA2AD9A7}" type="pres">
      <dgm:prSet presAssocID="{0B6CA19C-7187-8E4E-8474-7C45734987C2}" presName="invisiNode" presStyleLbl="node1" presStyleIdx="1" presStyleCnt="3"/>
      <dgm:spPr/>
    </dgm:pt>
    <dgm:pt modelId="{4153A4CA-DE45-2B41-A02D-A71DB09289F6}" type="pres">
      <dgm:prSet presAssocID="{0B6CA19C-7187-8E4E-8474-7C45734987C2}" presName="imagNode" presStyleLbl="fgImgPlace1" presStyleIdx="1" presStyleCnt="3" custScaleX="56462" custScaleY="71429"/>
      <dgm:spPr>
        <a:blipFill>
          <a:blip xmlns:r="http://schemas.openxmlformats.org/officeDocument/2006/relationships" r:embed="rId2">
            <a:extLst>
              <a:ext uri="{28A0092B-C50C-407E-A947-70E740481C1C}">
                <a14:useLocalDpi xmlns:a14="http://schemas.microsoft.com/office/drawing/2010/main" val="0"/>
              </a:ext>
            </a:extLst>
          </a:blip>
          <a:srcRect/>
          <a:stretch>
            <a:fillRect t="-46000" b="-46000"/>
          </a:stretch>
        </a:blipFill>
      </dgm:spPr>
    </dgm:pt>
    <dgm:pt modelId="{635AC781-DF73-3E40-9B3A-A652F96E04A0}" type="pres">
      <dgm:prSet presAssocID="{7AFD3BB5-65A9-5C41-AD9D-DB2EE3972907}" presName="sibTrans" presStyleLbl="sibTrans2D1" presStyleIdx="0" presStyleCnt="0"/>
      <dgm:spPr/>
    </dgm:pt>
    <dgm:pt modelId="{C0BFA4EC-677D-3246-B800-77015696EB38}" type="pres">
      <dgm:prSet presAssocID="{FE7FA729-D1F1-984B-B970-0F8C9C6CB233}" presName="compNode" presStyleCnt="0"/>
      <dgm:spPr/>
    </dgm:pt>
    <dgm:pt modelId="{582A1568-7D0F-914A-8A50-4A0D54D9B38F}" type="pres">
      <dgm:prSet presAssocID="{FE7FA729-D1F1-984B-B970-0F8C9C6CB233}" presName="node" presStyleLbl="node1" presStyleIdx="2" presStyleCnt="3" custScaleY="122923">
        <dgm:presLayoutVars>
          <dgm:bulletEnabled val="1"/>
        </dgm:presLayoutVars>
      </dgm:prSet>
      <dgm:spPr/>
    </dgm:pt>
    <dgm:pt modelId="{96883694-0E27-3C4D-9CA5-6645B68CD524}" type="pres">
      <dgm:prSet presAssocID="{FE7FA729-D1F1-984B-B970-0F8C9C6CB233}" presName="invisiNode" presStyleLbl="node1" presStyleIdx="2" presStyleCnt="3"/>
      <dgm:spPr/>
    </dgm:pt>
    <dgm:pt modelId="{4F7F1CAD-2495-384C-B4FF-A9ECADAF3171}" type="pres">
      <dgm:prSet presAssocID="{FE7FA729-D1F1-984B-B970-0F8C9C6CB233}" presName="imagNode" presStyleLbl="fgImgPlace1" presStyleIdx="2" presStyleCnt="3" custScaleX="62883" custScaleY="71429"/>
      <dgm:spPr>
        <a:blipFill>
          <a:blip xmlns:r="http://schemas.openxmlformats.org/officeDocument/2006/relationships" r:embed="rId3">
            <a:extLst>
              <a:ext uri="{28A0092B-C50C-407E-A947-70E740481C1C}">
                <a14:useLocalDpi xmlns:a14="http://schemas.microsoft.com/office/drawing/2010/main" val="0"/>
              </a:ext>
            </a:extLst>
          </a:blip>
          <a:srcRect/>
          <a:stretch>
            <a:fillRect t="-18000" b="-18000"/>
          </a:stretch>
        </a:blipFill>
      </dgm:spPr>
    </dgm:pt>
  </dgm:ptLst>
  <dgm:cxnLst>
    <dgm:cxn modelId="{CBADAF29-B46F-5349-B4D1-9566B913B988}" srcId="{37D664E2-CF54-A746-B32A-BD5FC3B78437}" destId="{FE7FA729-D1F1-984B-B970-0F8C9C6CB233}" srcOrd="2" destOrd="0" parTransId="{A170F80C-3C1C-8840-907E-1D983F00F97D}" sibTransId="{E5A74C23-CC1C-5C43-A8B6-85E0FA7B0F13}"/>
    <dgm:cxn modelId="{1443AA67-E8DD-D648-B092-875BE8E9AEAA}" type="presOf" srcId="{7AFD3BB5-65A9-5C41-AD9D-DB2EE3972907}" destId="{635AC781-DF73-3E40-9B3A-A652F96E04A0}" srcOrd="0" destOrd="0" presId="urn:microsoft.com/office/officeart/2005/8/layout/pList2"/>
    <dgm:cxn modelId="{E1FB4776-C4FD-A343-88E7-8416F0DD8F0C}" srcId="{37D664E2-CF54-A746-B32A-BD5FC3B78437}" destId="{AEC13AF4-6C1A-8043-AAE4-1523F2F8CE2B}" srcOrd="0" destOrd="0" parTransId="{A6139487-D050-AF44-99D2-4DCDB32E3A7B}" sibTransId="{FFBA3BF1-1554-6546-99F0-1553B96AC49C}"/>
    <dgm:cxn modelId="{DB2D6F9C-2F30-B74F-996A-D41FF1C8982E}" type="presOf" srcId="{AEC13AF4-6C1A-8043-AAE4-1523F2F8CE2B}" destId="{5175991D-FDC7-1A46-B69B-940FC62DBCA8}" srcOrd="0" destOrd="0" presId="urn:microsoft.com/office/officeart/2005/8/layout/pList2"/>
    <dgm:cxn modelId="{088112C9-41B6-8E4D-9E78-C56683CA5985}" type="presOf" srcId="{0B6CA19C-7187-8E4E-8474-7C45734987C2}" destId="{E752051E-E1AF-8943-B916-9F20253495EC}" srcOrd="0" destOrd="0" presId="urn:microsoft.com/office/officeart/2005/8/layout/pList2"/>
    <dgm:cxn modelId="{923F1ACD-EAB3-B748-920A-26F790C26EB8}" type="presOf" srcId="{FFBA3BF1-1554-6546-99F0-1553B96AC49C}" destId="{AD640291-51B2-2546-82AE-4AE5A73BE353}" srcOrd="0" destOrd="0" presId="urn:microsoft.com/office/officeart/2005/8/layout/pList2"/>
    <dgm:cxn modelId="{01F8AEDC-F925-6D47-B1D3-D2FB4840A729}" srcId="{37D664E2-CF54-A746-B32A-BD5FC3B78437}" destId="{0B6CA19C-7187-8E4E-8474-7C45734987C2}" srcOrd="1" destOrd="0" parTransId="{EC602E68-2FD5-1947-A663-807054E1BA91}" sibTransId="{7AFD3BB5-65A9-5C41-AD9D-DB2EE3972907}"/>
    <dgm:cxn modelId="{537AC8F8-5CA1-084D-9050-C2D1D874A9D8}" type="presOf" srcId="{37D664E2-CF54-A746-B32A-BD5FC3B78437}" destId="{2381CB9C-6734-E941-8A4C-77B817B86868}" srcOrd="0" destOrd="0" presId="urn:microsoft.com/office/officeart/2005/8/layout/pList2"/>
    <dgm:cxn modelId="{3F19BFFD-41DA-B846-BF88-4E5AB5240B26}" type="presOf" srcId="{FE7FA729-D1F1-984B-B970-0F8C9C6CB233}" destId="{582A1568-7D0F-914A-8A50-4A0D54D9B38F}" srcOrd="0" destOrd="0" presId="urn:microsoft.com/office/officeart/2005/8/layout/pList2"/>
    <dgm:cxn modelId="{7EB31CBA-E7FC-044F-9D25-BB33B0D42198}" type="presParOf" srcId="{2381CB9C-6734-E941-8A4C-77B817B86868}" destId="{CB5EB17A-7582-AA47-8060-7E5511F9CFDD}" srcOrd="0" destOrd="0" presId="urn:microsoft.com/office/officeart/2005/8/layout/pList2"/>
    <dgm:cxn modelId="{0ADA12D2-D893-0645-B8A0-C0A06A7AA4DA}" type="presParOf" srcId="{2381CB9C-6734-E941-8A4C-77B817B86868}" destId="{4438DCCB-61E5-934C-BD30-0F5E985DEDA5}" srcOrd="1" destOrd="0" presId="urn:microsoft.com/office/officeart/2005/8/layout/pList2"/>
    <dgm:cxn modelId="{048432F5-0622-8D49-A711-77420405C4AD}" type="presParOf" srcId="{4438DCCB-61E5-934C-BD30-0F5E985DEDA5}" destId="{C0FF483B-3DE5-8543-AD1A-FC99194887A4}" srcOrd="0" destOrd="0" presId="urn:microsoft.com/office/officeart/2005/8/layout/pList2"/>
    <dgm:cxn modelId="{E8E823C1-438D-994B-A793-95C2F9C801ED}" type="presParOf" srcId="{C0FF483B-3DE5-8543-AD1A-FC99194887A4}" destId="{5175991D-FDC7-1A46-B69B-940FC62DBCA8}" srcOrd="0" destOrd="0" presId="urn:microsoft.com/office/officeart/2005/8/layout/pList2"/>
    <dgm:cxn modelId="{D9391A89-C244-A244-89DD-32BBF63B13B7}" type="presParOf" srcId="{C0FF483B-3DE5-8543-AD1A-FC99194887A4}" destId="{1FAD51A6-394D-4142-A32C-C289A6BB9971}" srcOrd="1" destOrd="0" presId="urn:microsoft.com/office/officeart/2005/8/layout/pList2"/>
    <dgm:cxn modelId="{D0E40215-49AC-094B-A9AE-E849D1B547B1}" type="presParOf" srcId="{C0FF483B-3DE5-8543-AD1A-FC99194887A4}" destId="{830FCFDA-B484-A346-ABAD-0AEF536FAE0A}" srcOrd="2" destOrd="0" presId="urn:microsoft.com/office/officeart/2005/8/layout/pList2"/>
    <dgm:cxn modelId="{D74700F8-2350-A14F-8A53-1C266B5F9308}" type="presParOf" srcId="{4438DCCB-61E5-934C-BD30-0F5E985DEDA5}" destId="{AD640291-51B2-2546-82AE-4AE5A73BE353}" srcOrd="1" destOrd="0" presId="urn:microsoft.com/office/officeart/2005/8/layout/pList2"/>
    <dgm:cxn modelId="{3728E563-1294-4C41-BB85-EE8E3924888F}" type="presParOf" srcId="{4438DCCB-61E5-934C-BD30-0F5E985DEDA5}" destId="{3A741CB4-353E-1A44-910E-8E219496F311}" srcOrd="2" destOrd="0" presId="urn:microsoft.com/office/officeart/2005/8/layout/pList2"/>
    <dgm:cxn modelId="{C4396155-7EF1-064E-A4FE-ED89FA525C6E}" type="presParOf" srcId="{3A741CB4-353E-1A44-910E-8E219496F311}" destId="{E752051E-E1AF-8943-B916-9F20253495EC}" srcOrd="0" destOrd="0" presId="urn:microsoft.com/office/officeart/2005/8/layout/pList2"/>
    <dgm:cxn modelId="{A8EE65C7-F63F-6147-9B17-86194EBF5786}" type="presParOf" srcId="{3A741CB4-353E-1A44-910E-8E219496F311}" destId="{51256B85-F91B-6941-9602-0477CA2AD9A7}" srcOrd="1" destOrd="0" presId="urn:microsoft.com/office/officeart/2005/8/layout/pList2"/>
    <dgm:cxn modelId="{CDF988D0-B086-6B42-AC57-5BE15016F6F0}" type="presParOf" srcId="{3A741CB4-353E-1A44-910E-8E219496F311}" destId="{4153A4CA-DE45-2B41-A02D-A71DB09289F6}" srcOrd="2" destOrd="0" presId="urn:microsoft.com/office/officeart/2005/8/layout/pList2"/>
    <dgm:cxn modelId="{0BC68391-9A47-FD47-8F0B-0B80A038FA5A}" type="presParOf" srcId="{4438DCCB-61E5-934C-BD30-0F5E985DEDA5}" destId="{635AC781-DF73-3E40-9B3A-A652F96E04A0}" srcOrd="3" destOrd="0" presId="urn:microsoft.com/office/officeart/2005/8/layout/pList2"/>
    <dgm:cxn modelId="{E217001F-D50F-2E44-B544-BF55625A897E}" type="presParOf" srcId="{4438DCCB-61E5-934C-BD30-0F5E985DEDA5}" destId="{C0BFA4EC-677D-3246-B800-77015696EB38}" srcOrd="4" destOrd="0" presId="urn:microsoft.com/office/officeart/2005/8/layout/pList2"/>
    <dgm:cxn modelId="{EB35725D-640E-204C-91D8-C99DC4520ADE}" type="presParOf" srcId="{C0BFA4EC-677D-3246-B800-77015696EB38}" destId="{582A1568-7D0F-914A-8A50-4A0D54D9B38F}" srcOrd="0" destOrd="0" presId="urn:microsoft.com/office/officeart/2005/8/layout/pList2"/>
    <dgm:cxn modelId="{F040E807-2ADB-524F-9240-0F4058C57059}" type="presParOf" srcId="{C0BFA4EC-677D-3246-B800-77015696EB38}" destId="{96883694-0E27-3C4D-9CA5-6645B68CD524}" srcOrd="1" destOrd="0" presId="urn:microsoft.com/office/officeart/2005/8/layout/pList2"/>
    <dgm:cxn modelId="{0D4953F5-7349-B14E-99DD-97FEA914175E}" type="presParOf" srcId="{C0BFA4EC-677D-3246-B800-77015696EB38}" destId="{4F7F1CAD-2495-384C-B4FF-A9ECADAF3171}" srcOrd="2" destOrd="0" presId="urn:microsoft.com/office/officeart/2005/8/layout/p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E0607A-7A0A-4A4F-A7C3-25EC895A4E1A}">
      <dsp:nvSpPr>
        <dsp:cNvPr id="0" name=""/>
        <dsp:cNvSpPr/>
      </dsp:nvSpPr>
      <dsp:spPr>
        <a:xfrm>
          <a:off x="-5155553" y="-789742"/>
          <a:ext cx="6139612" cy="6139612"/>
        </a:xfrm>
        <a:prstGeom prst="blockArc">
          <a:avLst>
            <a:gd name="adj1" fmla="val 18900000"/>
            <a:gd name="adj2" fmla="val 2700000"/>
            <a:gd name="adj3" fmla="val 352"/>
          </a:avLst>
        </a:pr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CD5A04C-EDC8-B143-8DBA-461977C00C1F}">
      <dsp:nvSpPr>
        <dsp:cNvPr id="0" name=""/>
        <dsp:cNvSpPr/>
      </dsp:nvSpPr>
      <dsp:spPr>
        <a:xfrm>
          <a:off x="632945" y="456012"/>
          <a:ext cx="9589537" cy="91202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20" tIns="35560" rIns="35560" bIns="35560" numCol="1" spcCol="1270" anchor="ctr" anchorCtr="0">
          <a:noAutofit/>
        </a:bodyPr>
        <a:lstStyle/>
        <a:p>
          <a:pPr marL="0" lvl="0" indent="0" algn="l" defTabSz="622300">
            <a:lnSpc>
              <a:spcPct val="90000"/>
            </a:lnSpc>
            <a:spcBef>
              <a:spcPct val="0"/>
            </a:spcBef>
            <a:spcAft>
              <a:spcPct val="35000"/>
            </a:spcAft>
            <a:buSzPts val="1000"/>
            <a:buFont typeface="Symbol" pitchFamily="2" charset="2"/>
            <a:buNone/>
          </a:pPr>
          <a:r>
            <a:rPr lang="en-NO" sz="1400" kern="1200" dirty="0"/>
            <a:t>The cluster 1 is situated within the central part of the city, and is saturated with fast food restaurants and some other type restaurants, hence opening one here is not the best choice. I could suggest that this cluster don't need more restaurants, but hotel/hostel, health &amp; beauty shop, or bakery could be a good idea for business. </a:t>
          </a:r>
          <a:endParaRPr lang="en-GB" sz="1400" kern="1200" dirty="0"/>
        </a:p>
      </dsp:txBody>
      <dsp:txXfrm>
        <a:off x="632945" y="456012"/>
        <a:ext cx="9589537" cy="912025"/>
      </dsp:txXfrm>
    </dsp:sp>
    <dsp:sp modelId="{EA17326C-8AF1-AA4D-9406-3603BAEA15F7}">
      <dsp:nvSpPr>
        <dsp:cNvPr id="0" name=""/>
        <dsp:cNvSpPr/>
      </dsp:nvSpPr>
      <dsp:spPr>
        <a:xfrm>
          <a:off x="62929" y="342009"/>
          <a:ext cx="1140032" cy="1140032"/>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2AB975F-230C-B44D-958E-E062A7AC4794}">
      <dsp:nvSpPr>
        <dsp:cNvPr id="0" name=""/>
        <dsp:cNvSpPr/>
      </dsp:nvSpPr>
      <dsp:spPr>
        <a:xfrm>
          <a:off x="964467" y="1824051"/>
          <a:ext cx="9258016" cy="91202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20" tIns="35560" rIns="35560" bIns="35560" numCol="1" spcCol="1270" anchor="ctr" anchorCtr="0">
          <a:noAutofit/>
        </a:bodyPr>
        <a:lstStyle/>
        <a:p>
          <a:pPr marL="0" lvl="0" indent="0" algn="l" defTabSz="622300">
            <a:lnSpc>
              <a:spcPct val="90000"/>
            </a:lnSpc>
            <a:spcBef>
              <a:spcPct val="0"/>
            </a:spcBef>
            <a:spcAft>
              <a:spcPct val="35000"/>
            </a:spcAft>
            <a:buSzPts val="1000"/>
            <a:buFont typeface="Symbol" pitchFamily="2" charset="2"/>
            <a:buNone/>
          </a:pPr>
          <a:r>
            <a:rPr lang="en-NO" sz="1400" kern="1200" dirty="0"/>
            <a:t>On the cotrary, cluster 3 is situated outside the central part of the city and has one fast food restaurant. Suggestion could be a coffee shop or </a:t>
          </a:r>
          <a:r>
            <a:rPr lang="en-US" sz="1400" kern="1200" dirty="0"/>
            <a:t>one more, but another type</a:t>
          </a:r>
          <a:r>
            <a:rPr lang="en-NO" sz="1400" kern="1200" dirty="0"/>
            <a:t> fast food restaurant. If a deeper analysis could be done, due to location a major project could be suggested, as large shopping mall, indoor climbing park or amusement park for children</a:t>
          </a:r>
          <a:r>
            <a:rPr lang="en-US" sz="1400" kern="1200" dirty="0"/>
            <a:t> etc.</a:t>
          </a:r>
          <a:endParaRPr lang="en-GB" sz="1400" kern="1200" dirty="0"/>
        </a:p>
      </dsp:txBody>
      <dsp:txXfrm>
        <a:off x="964467" y="1824051"/>
        <a:ext cx="9258016" cy="912025"/>
      </dsp:txXfrm>
    </dsp:sp>
    <dsp:sp modelId="{26FA13AE-89BE-A143-9216-035B95EF3241}">
      <dsp:nvSpPr>
        <dsp:cNvPr id="0" name=""/>
        <dsp:cNvSpPr/>
      </dsp:nvSpPr>
      <dsp:spPr>
        <a:xfrm>
          <a:off x="394451" y="1710048"/>
          <a:ext cx="1140032" cy="1140032"/>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C49D3C9-0AC6-0445-A359-37471E5ED2BA}">
      <dsp:nvSpPr>
        <dsp:cNvPr id="0" name=""/>
        <dsp:cNvSpPr/>
      </dsp:nvSpPr>
      <dsp:spPr>
        <a:xfrm>
          <a:off x="632945" y="3192089"/>
          <a:ext cx="9589537" cy="91202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20" tIns="35560" rIns="35560" bIns="35560" numCol="1" spcCol="1270" anchor="ctr" anchorCtr="0">
          <a:noAutofit/>
        </a:bodyPr>
        <a:lstStyle/>
        <a:p>
          <a:pPr marL="0" lvl="0" indent="0" algn="l" defTabSz="622300">
            <a:lnSpc>
              <a:spcPct val="90000"/>
            </a:lnSpc>
            <a:spcBef>
              <a:spcPct val="0"/>
            </a:spcBef>
            <a:spcAft>
              <a:spcPct val="35000"/>
            </a:spcAft>
            <a:buSzPts val="1000"/>
            <a:buFont typeface="Symbol" pitchFamily="2" charset="2"/>
            <a:buNone/>
          </a:pPr>
          <a:r>
            <a:rPr lang="en-NO" sz="1400" kern="1200" dirty="0"/>
            <a:t>Cluster 2 is the smallest one and is located in central part of the city. The most popular venue</a:t>
          </a:r>
          <a:r>
            <a:rPr lang="en-US" sz="1400" kern="1200" dirty="0"/>
            <a:t>s</a:t>
          </a:r>
          <a:r>
            <a:rPr lang="en-NO" sz="1400" kern="1200" dirty="0"/>
            <a:t> there are food and wine, so may be cluster 2 is a good place for a bar, pub or disco.</a:t>
          </a:r>
          <a:endParaRPr lang="en-GB" sz="1400" kern="1200" dirty="0"/>
        </a:p>
      </dsp:txBody>
      <dsp:txXfrm>
        <a:off x="632945" y="3192089"/>
        <a:ext cx="9589537" cy="912025"/>
      </dsp:txXfrm>
    </dsp:sp>
    <dsp:sp modelId="{94009136-BA80-6C49-89B7-54CAACCB6DFF}">
      <dsp:nvSpPr>
        <dsp:cNvPr id="0" name=""/>
        <dsp:cNvSpPr/>
      </dsp:nvSpPr>
      <dsp:spPr>
        <a:xfrm>
          <a:off x="62929" y="3078086"/>
          <a:ext cx="1140032" cy="1140032"/>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5EB17A-7582-AA47-8060-7E5511F9CFDD}">
      <dsp:nvSpPr>
        <dsp:cNvPr id="0" name=""/>
        <dsp:cNvSpPr/>
      </dsp:nvSpPr>
      <dsp:spPr>
        <a:xfrm>
          <a:off x="127731" y="40181"/>
          <a:ext cx="10005225" cy="1643141"/>
        </a:xfrm>
        <a:prstGeom prst="roundRect">
          <a:avLst>
            <a:gd name="adj" fmla="val 10000"/>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30FCFDA-B484-A346-ABAD-0AEF536FAE0A}">
      <dsp:nvSpPr>
        <dsp:cNvPr id="0" name=""/>
        <dsp:cNvSpPr/>
      </dsp:nvSpPr>
      <dsp:spPr>
        <a:xfrm>
          <a:off x="939802" y="360019"/>
          <a:ext cx="1766433" cy="113647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1000" b="-41000"/>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75991D-FDC7-1A46-B69B-940FC62DBCA8}">
      <dsp:nvSpPr>
        <dsp:cNvPr id="0" name=""/>
        <dsp:cNvSpPr/>
      </dsp:nvSpPr>
      <dsp:spPr>
        <a:xfrm rot="10800000">
          <a:off x="313376" y="1699962"/>
          <a:ext cx="3019285" cy="3277973"/>
        </a:xfrm>
        <a:prstGeom prst="round2SameRect">
          <a:avLst>
            <a:gd name="adj1" fmla="val 10500"/>
            <a:gd name="adj2" fmla="val 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t" anchorCtr="0">
          <a:noAutofit/>
        </a:bodyPr>
        <a:lstStyle/>
        <a:p>
          <a:pPr marL="0" lvl="0" indent="0" algn="ctr" defTabSz="1066800">
            <a:lnSpc>
              <a:spcPct val="90000"/>
            </a:lnSpc>
            <a:spcBef>
              <a:spcPct val="0"/>
            </a:spcBef>
            <a:spcAft>
              <a:spcPct val="35000"/>
            </a:spcAft>
            <a:buNone/>
          </a:pPr>
          <a:r>
            <a:rPr lang="en-GB" sz="2400" kern="1200" dirty="0"/>
            <a:t>Better data sources to create a better decision model using KNN clustering</a:t>
          </a:r>
        </a:p>
      </dsp:txBody>
      <dsp:txXfrm rot="10800000">
        <a:off x="406229" y="1699962"/>
        <a:ext cx="2833579" cy="3185120"/>
      </dsp:txXfrm>
    </dsp:sp>
    <dsp:sp modelId="{4153A4CA-DE45-2B41-A02D-A71DB09289F6}">
      <dsp:nvSpPr>
        <dsp:cNvPr id="0" name=""/>
        <dsp:cNvSpPr/>
      </dsp:nvSpPr>
      <dsp:spPr>
        <a:xfrm>
          <a:off x="4291858" y="346164"/>
          <a:ext cx="1704749" cy="1136475"/>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46000" b="-46000"/>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752051E-E1AF-8943-B916-9F20253495EC}">
      <dsp:nvSpPr>
        <dsp:cNvPr id="0" name=""/>
        <dsp:cNvSpPr/>
      </dsp:nvSpPr>
      <dsp:spPr>
        <a:xfrm rot="10800000">
          <a:off x="3634590" y="1658395"/>
          <a:ext cx="3019285" cy="3333395"/>
        </a:xfrm>
        <a:prstGeom prst="round2SameRect">
          <a:avLst>
            <a:gd name="adj1" fmla="val 10500"/>
            <a:gd name="adj2" fmla="val 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t" anchorCtr="0">
          <a:noAutofit/>
        </a:bodyPr>
        <a:lstStyle/>
        <a:p>
          <a:pPr marL="0" lvl="0" indent="0" algn="ctr" defTabSz="1066800">
            <a:lnSpc>
              <a:spcPct val="90000"/>
            </a:lnSpc>
            <a:spcBef>
              <a:spcPct val="0"/>
            </a:spcBef>
            <a:spcAft>
              <a:spcPct val="35000"/>
            </a:spcAft>
            <a:buNone/>
          </a:pPr>
          <a:r>
            <a:rPr lang="en-GB" sz="2400" kern="1200" dirty="0"/>
            <a:t>Due to limited API calls, paid account could be used to bypass limitations</a:t>
          </a:r>
        </a:p>
      </dsp:txBody>
      <dsp:txXfrm rot="10800000">
        <a:off x="3727443" y="1658395"/>
        <a:ext cx="2833579" cy="3240542"/>
      </dsp:txXfrm>
    </dsp:sp>
    <dsp:sp modelId="{4F7F1CAD-2495-384C-B4FF-A9ECADAF3171}">
      <dsp:nvSpPr>
        <dsp:cNvPr id="0" name=""/>
        <dsp:cNvSpPr/>
      </dsp:nvSpPr>
      <dsp:spPr>
        <a:xfrm>
          <a:off x="7516139" y="364607"/>
          <a:ext cx="1898617" cy="1136475"/>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18000" b="-18000"/>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82A1568-7D0F-914A-8A50-4A0D54D9B38F}">
      <dsp:nvSpPr>
        <dsp:cNvPr id="0" name=""/>
        <dsp:cNvSpPr/>
      </dsp:nvSpPr>
      <dsp:spPr>
        <a:xfrm rot="10800000">
          <a:off x="6955804" y="1713724"/>
          <a:ext cx="3019285" cy="3259623"/>
        </a:xfrm>
        <a:prstGeom prst="round2SameRect">
          <a:avLst>
            <a:gd name="adj1" fmla="val 10500"/>
            <a:gd name="adj2" fmla="val 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t" anchorCtr="0">
          <a:noAutofit/>
        </a:bodyPr>
        <a:lstStyle/>
        <a:p>
          <a:pPr marL="0" lvl="0" indent="0" algn="ctr" defTabSz="800100">
            <a:lnSpc>
              <a:spcPct val="90000"/>
            </a:lnSpc>
            <a:spcBef>
              <a:spcPct val="0"/>
            </a:spcBef>
            <a:spcAft>
              <a:spcPct val="35000"/>
            </a:spcAft>
            <a:buNone/>
          </a:pPr>
          <a:r>
            <a:rPr lang="en-GB" sz="1800" kern="1200" dirty="0"/>
            <a:t>For better analysis other factors could be included such as population in each </a:t>
          </a:r>
          <a:r>
            <a:rPr lang="en-GB" sz="1800" kern="1200" dirty="0" err="1"/>
            <a:t>neighborhood</a:t>
          </a:r>
          <a:r>
            <a:rPr lang="en-GB" sz="1800" kern="1200" dirty="0"/>
            <a:t> and income of residences, the concentration of commercial buildings that could influence the location decision</a:t>
          </a:r>
        </a:p>
      </dsp:txBody>
      <dsp:txXfrm rot="10800000">
        <a:off x="7048657" y="1713724"/>
        <a:ext cx="2833579" cy="316677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pList2">
  <dgm:title val=""/>
  <dgm:desc val=""/>
  <dgm:catLst>
    <dgm:cat type="list" pri="11000"/>
    <dgm:cat type="picture" pri="24000"/>
    <dgm:cat type="pictureconvert" pri="2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bkgdShp" refType="w"/>
      <dgm:constr type="h" for="ch" forName="bkgdShp" refType="h" fact="0.45"/>
      <dgm:constr type="t" for="ch" forName="bkgdShp"/>
      <dgm:constr type="w" for="ch" forName="linComp" refType="w" fact="0.94"/>
      <dgm:constr type="h" for="ch" forName="linComp" refType="h"/>
      <dgm:constr type="ctrX" for="ch" forName="linComp" refType="w" fact="0.5"/>
    </dgm:constrLst>
    <dgm:ruleLst/>
    <dgm:choose name="Name1">
      <dgm:if name="Name2" axis="ch" ptType="node" func="cnt" op="gte" val="1">
        <dgm:layoutNode name="bkgdShp" styleLbl="alignAccFollowNode1">
          <dgm:alg type="sp"/>
          <dgm:shape xmlns:r="http://schemas.openxmlformats.org/officeDocument/2006/relationships" type="roundRect" r:blip="">
            <dgm:adjLst>
              <dgm:adj idx="1" val="0.1"/>
            </dgm:adjLst>
          </dgm:shape>
          <dgm:presOf/>
          <dgm:constrLst/>
          <dgm:ruleLst/>
        </dgm:layoutNode>
        <dgm:layoutNode name="linComp">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1"/>
            <dgm:constr type="h" for="ch" ptType="sibTrans" op="equ"/>
            <dgm:constr type="h" for="ch" forName="compNode" op="equ"/>
            <dgm:constr type="primFontSz" for="des" forName="node" op="equ"/>
          </dgm:constrLst>
          <dgm:ruleLst/>
          <dgm:forEach name="nodesForEach" axis="ch" ptType="node">
            <dgm:layoutNode name="compNode">
              <dgm:alg type="composite"/>
              <dgm:shape xmlns:r="http://schemas.openxmlformats.org/officeDocument/2006/relationships" r:blip="">
                <dgm:adjLst/>
              </dgm:shape>
              <dgm:presOf/>
              <dgm:constrLst>
                <dgm:constr type="w" for="ch" forName="node" refType="w"/>
                <dgm:constr type="h" for="ch" forName="node" refType="h" fact="0.55"/>
                <dgm:constr type="b" for="ch" forName="node" refType="h"/>
                <dgm:constr type="w" for="ch" forName="invisiNode" refType="w" fact="0.75"/>
                <dgm:constr type="h" for="ch" forName="invisiNode" refType="h" fact="0.06"/>
                <dgm:constr type="t" for="ch" forName="invisiNode"/>
                <dgm:constr type="w" for="ch" forName="imagNode" refType="w"/>
                <dgm:constr type="h" for="ch" forName="imagNode" refType="h" fact="0.33"/>
                <dgm:constr type="ctrX" for="ch" forName="imagNode" refType="w" fact="0.5"/>
                <dgm:constr type="t" for="ch" forName="imagNode" refType="h" fact="0.06"/>
              </dgm:constrLst>
              <dgm:ruleLst/>
              <dgm:layoutNode name="node" styleLbl="node1">
                <dgm:varLst>
                  <dgm:bulletEnabled val="1"/>
                </dgm:varLst>
                <dgm:alg type="tx">
                  <dgm:param type="txAnchorVert" val="t"/>
                </dgm:alg>
                <dgm:shape xmlns:r="http://schemas.openxmlformats.org/officeDocument/2006/relationships" rot="180" type="round2SameRect" r:blip="">
                  <dgm:adjLst>
                    <dgm:adj idx="1" val="0.105"/>
                  </dgm:adjLst>
                </dgm:shape>
                <dgm:presOf axis="desOrSelf" ptType="node"/>
                <dgm:constrLst>
                  <dgm:constr type="primFontSz" val="65"/>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roundRect" r:blip="" zOrderOff="-2" blipPhldr="1">
                  <dgm:adjLst>
                    <dgm:adj idx="1" val="0.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if>
      <dgm:else name="Name6"/>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GB"/>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GB"/>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GB"/>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GB"/>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GB"/>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GB"/>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GB"/>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GB"/>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12/10/20</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493F2-919F-3C4F-AC8C-974D294C5729}"/>
              </a:ext>
            </a:extLst>
          </p:cNvPr>
          <p:cNvSpPr>
            <a:spLocks noGrp="1"/>
          </p:cNvSpPr>
          <p:nvPr>
            <p:ph type="ctrTitle"/>
          </p:nvPr>
        </p:nvSpPr>
        <p:spPr>
          <a:xfrm>
            <a:off x="2933986" y="485708"/>
            <a:ext cx="8915399" cy="2262781"/>
          </a:xfrm>
        </p:spPr>
        <p:txBody>
          <a:bodyPr/>
          <a:lstStyle/>
          <a:p>
            <a:r>
              <a:rPr lang="en-NO" dirty="0"/>
              <a:t>Capstone Project for Data Science course</a:t>
            </a:r>
          </a:p>
        </p:txBody>
      </p:sp>
      <p:sp>
        <p:nvSpPr>
          <p:cNvPr id="3" name="Subtitle 2">
            <a:extLst>
              <a:ext uri="{FF2B5EF4-FFF2-40B4-BE49-F238E27FC236}">
                <a16:creationId xmlns:a16="http://schemas.microsoft.com/office/drawing/2014/main" id="{76FE818F-5AC1-CF42-BACD-7615BD7F553F}"/>
              </a:ext>
            </a:extLst>
          </p:cNvPr>
          <p:cNvSpPr>
            <a:spLocks noGrp="1"/>
          </p:cNvSpPr>
          <p:nvPr>
            <p:ph type="subTitle" idx="1"/>
          </p:nvPr>
        </p:nvSpPr>
        <p:spPr>
          <a:xfrm>
            <a:off x="2933986" y="3117405"/>
            <a:ext cx="8915399" cy="1126283"/>
          </a:xfrm>
        </p:spPr>
        <p:txBody>
          <a:bodyPr/>
          <a:lstStyle/>
          <a:p>
            <a:r>
              <a:rPr lang="en-NO" dirty="0"/>
              <a:t>The Final Assignment</a:t>
            </a:r>
          </a:p>
        </p:txBody>
      </p:sp>
      <p:pic>
        <p:nvPicPr>
          <p:cNvPr id="4" name="Picture 3">
            <a:extLst>
              <a:ext uri="{FF2B5EF4-FFF2-40B4-BE49-F238E27FC236}">
                <a16:creationId xmlns:a16="http://schemas.microsoft.com/office/drawing/2014/main" id="{05BB365F-5C9F-544D-A446-730F21BECB5C}"/>
              </a:ext>
            </a:extLst>
          </p:cNvPr>
          <p:cNvPicPr>
            <a:picLocks noChangeAspect="1"/>
          </p:cNvPicPr>
          <p:nvPr/>
        </p:nvPicPr>
        <p:blipFill rotWithShape="1">
          <a:blip r:embed="rId2"/>
          <a:srcRect t="1695" r="2099" b="-1"/>
          <a:stretch/>
        </p:blipFill>
        <p:spPr>
          <a:xfrm>
            <a:off x="6545704" y="3537678"/>
            <a:ext cx="3422756" cy="2346315"/>
          </a:xfrm>
          <a:prstGeom prst="rect">
            <a:avLst/>
          </a:prstGeom>
        </p:spPr>
      </p:pic>
    </p:spTree>
    <p:extLst>
      <p:ext uri="{BB962C8B-B14F-4D97-AF65-F5344CB8AC3E}">
        <p14:creationId xmlns:p14="http://schemas.microsoft.com/office/powerpoint/2010/main" val="11828126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7D053-8F96-5F47-A144-56FDE8E9CF67}"/>
              </a:ext>
            </a:extLst>
          </p:cNvPr>
          <p:cNvSpPr>
            <a:spLocks noGrp="1"/>
          </p:cNvSpPr>
          <p:nvPr>
            <p:ph type="title"/>
          </p:nvPr>
        </p:nvSpPr>
        <p:spPr/>
        <p:txBody>
          <a:bodyPr/>
          <a:lstStyle/>
          <a:p>
            <a:r>
              <a:rPr lang="en-NO" dirty="0"/>
              <a:t>Future directions</a:t>
            </a:r>
          </a:p>
        </p:txBody>
      </p:sp>
      <p:graphicFrame>
        <p:nvGraphicFramePr>
          <p:cNvPr id="4" name="Content Placeholder 3">
            <a:extLst>
              <a:ext uri="{FF2B5EF4-FFF2-40B4-BE49-F238E27FC236}">
                <a16:creationId xmlns:a16="http://schemas.microsoft.com/office/drawing/2014/main" id="{3B11CB8C-C696-8843-8E64-6BBB11166CFD}"/>
              </a:ext>
            </a:extLst>
          </p:cNvPr>
          <p:cNvGraphicFramePr>
            <a:graphicFrameLocks noGrp="1" noChangeAspect="1"/>
          </p:cNvGraphicFramePr>
          <p:nvPr>
            <p:ph idx="1"/>
            <p:extLst>
              <p:ext uri="{D42A27DB-BD31-4B8C-83A1-F6EECF244321}">
                <p14:modId xmlns:p14="http://schemas.microsoft.com/office/powerpoint/2010/main" val="1097994974"/>
              </p:ext>
            </p:extLst>
          </p:nvPr>
        </p:nvGraphicFramePr>
        <p:xfrm>
          <a:off x="1216145" y="1745673"/>
          <a:ext cx="10288467" cy="48213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94442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60168-D8DC-2D4E-95EF-CCB76BB0BE7E}"/>
              </a:ext>
            </a:extLst>
          </p:cNvPr>
          <p:cNvSpPr>
            <a:spLocks noGrp="1"/>
          </p:cNvSpPr>
          <p:nvPr>
            <p:ph type="title"/>
          </p:nvPr>
        </p:nvSpPr>
        <p:spPr/>
        <p:txBody>
          <a:bodyPr/>
          <a:lstStyle/>
          <a:p>
            <a:r>
              <a:rPr lang="en-NO" dirty="0"/>
              <a:t>Conclusion</a:t>
            </a:r>
          </a:p>
        </p:txBody>
      </p:sp>
      <p:sp>
        <p:nvSpPr>
          <p:cNvPr id="3" name="Content Placeholder 2">
            <a:extLst>
              <a:ext uri="{FF2B5EF4-FFF2-40B4-BE49-F238E27FC236}">
                <a16:creationId xmlns:a16="http://schemas.microsoft.com/office/drawing/2014/main" id="{C9F2FE66-2C31-8D46-BD04-B679CE783099}"/>
              </a:ext>
            </a:extLst>
          </p:cNvPr>
          <p:cNvSpPr>
            <a:spLocks noGrp="1"/>
          </p:cNvSpPr>
          <p:nvPr>
            <p:ph idx="1"/>
          </p:nvPr>
        </p:nvSpPr>
        <p:spPr>
          <a:xfrm>
            <a:off x="2589212" y="2133600"/>
            <a:ext cx="8915400" cy="4209448"/>
          </a:xfrm>
        </p:spPr>
        <p:txBody>
          <a:bodyPr>
            <a:normAutofit/>
          </a:bodyPr>
          <a:lstStyle/>
          <a:p>
            <a:r>
              <a:rPr lang="en-NO" dirty="0"/>
              <a:t>I have used different python packages to extract and scrap data from Wikipedia and to visualise it, also Foursquare API was used to explore the venues in neighborhoods</a:t>
            </a:r>
          </a:p>
          <a:p>
            <a:r>
              <a:rPr lang="en-NO" dirty="0"/>
              <a:t>Final section of the project was to group venues in clusters and define the characteristics for t</a:t>
            </a:r>
            <a:r>
              <a:rPr lang="en-US" dirty="0"/>
              <a:t>hat</a:t>
            </a:r>
            <a:r>
              <a:rPr lang="en-NO" dirty="0"/>
              <a:t> particular cluster. I have found three clusters:</a:t>
            </a:r>
          </a:p>
          <a:p>
            <a:pPr lvl="1"/>
            <a:r>
              <a:rPr lang="en-NO" dirty="0"/>
              <a:t>to of which are situated in the central part of the Edmonton, </a:t>
            </a:r>
          </a:p>
          <a:p>
            <a:pPr lvl="1"/>
            <a:r>
              <a:rPr lang="en-NO" dirty="0"/>
              <a:t>the third cluster is located outside</a:t>
            </a:r>
          </a:p>
          <a:p>
            <a:r>
              <a:rPr lang="en-NO" dirty="0"/>
              <a:t>A few examples have been discussed</a:t>
            </a:r>
          </a:p>
          <a:p>
            <a:r>
              <a:rPr lang="en-US" dirty="0"/>
              <a:t>A map showing the clusters have been provided </a:t>
            </a:r>
          </a:p>
          <a:p>
            <a:r>
              <a:rPr lang="en-NO" dirty="0"/>
              <a:t>So, </a:t>
            </a:r>
            <a:r>
              <a:rPr lang="en-US" dirty="0"/>
              <a:t>all </a:t>
            </a:r>
            <a:r>
              <a:rPr lang="en-NO" dirty="0"/>
              <a:t>this information can be used by stakeholders to decide the location for the particular type of business</a:t>
            </a:r>
          </a:p>
          <a:p>
            <a:endParaRPr lang="en-NO" dirty="0"/>
          </a:p>
        </p:txBody>
      </p:sp>
    </p:spTree>
    <p:extLst>
      <p:ext uri="{BB962C8B-B14F-4D97-AF65-F5344CB8AC3E}">
        <p14:creationId xmlns:p14="http://schemas.microsoft.com/office/powerpoint/2010/main" val="353350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8567F-0232-2C4A-856F-A3A4AB144CEF}"/>
              </a:ext>
            </a:extLst>
          </p:cNvPr>
          <p:cNvSpPr>
            <a:spLocks noGrp="1"/>
          </p:cNvSpPr>
          <p:nvPr>
            <p:ph type="title"/>
          </p:nvPr>
        </p:nvSpPr>
        <p:spPr>
          <a:xfrm>
            <a:off x="2993644" y="2788555"/>
            <a:ext cx="6204711" cy="1280890"/>
          </a:xfrm>
        </p:spPr>
        <p:txBody>
          <a:bodyPr>
            <a:normAutofit/>
          </a:bodyPr>
          <a:lstStyle/>
          <a:p>
            <a:pPr algn="ctr"/>
            <a:r>
              <a:rPr lang="en-NO" sz="7200" dirty="0"/>
              <a:t>Thank you!</a:t>
            </a:r>
          </a:p>
        </p:txBody>
      </p:sp>
    </p:spTree>
    <p:extLst>
      <p:ext uri="{BB962C8B-B14F-4D97-AF65-F5344CB8AC3E}">
        <p14:creationId xmlns:p14="http://schemas.microsoft.com/office/powerpoint/2010/main" val="2118957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C9E47-3498-7D47-A0A8-0CEABE3180E4}"/>
              </a:ext>
            </a:extLst>
          </p:cNvPr>
          <p:cNvSpPr>
            <a:spLocks noGrp="1"/>
          </p:cNvSpPr>
          <p:nvPr>
            <p:ph type="title"/>
          </p:nvPr>
        </p:nvSpPr>
        <p:spPr/>
        <p:txBody>
          <a:bodyPr/>
          <a:lstStyle/>
          <a:p>
            <a:r>
              <a:rPr lang="en-NO" dirty="0"/>
              <a:t>Introduction and Business problem</a:t>
            </a:r>
          </a:p>
        </p:txBody>
      </p:sp>
      <p:sp>
        <p:nvSpPr>
          <p:cNvPr id="3" name="Content Placeholder 2">
            <a:extLst>
              <a:ext uri="{FF2B5EF4-FFF2-40B4-BE49-F238E27FC236}">
                <a16:creationId xmlns:a16="http://schemas.microsoft.com/office/drawing/2014/main" id="{A06F8D7A-995A-334F-8AF3-32B8AC0E6003}"/>
              </a:ext>
            </a:extLst>
          </p:cNvPr>
          <p:cNvSpPr>
            <a:spLocks noGrp="1"/>
          </p:cNvSpPr>
          <p:nvPr>
            <p:ph idx="1"/>
          </p:nvPr>
        </p:nvSpPr>
        <p:spPr/>
        <p:txBody>
          <a:bodyPr/>
          <a:lstStyle/>
          <a:p>
            <a:r>
              <a:rPr lang="en-GB" sz="2000" dirty="0"/>
              <a:t>This project </a:t>
            </a:r>
            <a:r>
              <a:rPr lang="en-GB" sz="2000" b="1" dirty="0"/>
              <a:t>deals</a:t>
            </a:r>
            <a:r>
              <a:rPr lang="en-GB" sz="2000" dirty="0"/>
              <a:t> with analysing the </a:t>
            </a:r>
            <a:r>
              <a:rPr lang="en-GB" sz="2000" dirty="0" err="1"/>
              <a:t>neighborhoods</a:t>
            </a:r>
            <a:r>
              <a:rPr lang="en-GB" sz="2000" dirty="0"/>
              <a:t> of Edmonton, the capital city of Alberta, Canada. </a:t>
            </a:r>
          </a:p>
          <a:p>
            <a:r>
              <a:rPr lang="en-GB" sz="2000" dirty="0"/>
              <a:t>The </a:t>
            </a:r>
            <a:r>
              <a:rPr lang="en-GB" sz="2000" b="1" dirty="0"/>
              <a:t>objective</a:t>
            </a:r>
            <a:r>
              <a:rPr lang="en-GB" sz="2000" dirty="0"/>
              <a:t> of this project was to analyse the neighbourhoods in Edmonton and divide them into different clusters based on the popular venues at each neighbourhood, by using data science methodology and machine learning techniques like clustering. </a:t>
            </a:r>
          </a:p>
          <a:p>
            <a:r>
              <a:rPr lang="en-GB" sz="2000" dirty="0"/>
              <a:t>The </a:t>
            </a:r>
            <a:r>
              <a:rPr lang="en-GB" sz="2000" b="1" dirty="0"/>
              <a:t>target audience </a:t>
            </a:r>
            <a:r>
              <a:rPr lang="en-GB" sz="2000" dirty="0"/>
              <a:t>of this project is small business owners who want to set up their businesses like restaurants, coffee shops, beauty and health stores, etc.</a:t>
            </a:r>
          </a:p>
          <a:p>
            <a:endParaRPr lang="en-NO" dirty="0"/>
          </a:p>
        </p:txBody>
      </p:sp>
    </p:spTree>
    <p:extLst>
      <p:ext uri="{BB962C8B-B14F-4D97-AF65-F5344CB8AC3E}">
        <p14:creationId xmlns:p14="http://schemas.microsoft.com/office/powerpoint/2010/main" val="2709624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19A85-76F0-B640-9C3F-E68C0FFD2991}"/>
              </a:ext>
            </a:extLst>
          </p:cNvPr>
          <p:cNvSpPr>
            <a:spLocks noGrp="1"/>
          </p:cNvSpPr>
          <p:nvPr>
            <p:ph type="title"/>
          </p:nvPr>
        </p:nvSpPr>
        <p:spPr>
          <a:xfrm>
            <a:off x="1948721" y="639101"/>
            <a:ext cx="8911687" cy="1280890"/>
          </a:xfrm>
        </p:spPr>
        <p:txBody>
          <a:bodyPr/>
          <a:lstStyle/>
          <a:p>
            <a:r>
              <a:rPr lang="en-NO" dirty="0"/>
              <a:t>Data requirements</a:t>
            </a:r>
          </a:p>
        </p:txBody>
      </p:sp>
      <p:sp>
        <p:nvSpPr>
          <p:cNvPr id="3" name="Content Placeholder 2">
            <a:extLst>
              <a:ext uri="{FF2B5EF4-FFF2-40B4-BE49-F238E27FC236}">
                <a16:creationId xmlns:a16="http://schemas.microsoft.com/office/drawing/2014/main" id="{BABE64E8-FFF5-2145-A81D-D57CFF03A126}"/>
              </a:ext>
            </a:extLst>
          </p:cNvPr>
          <p:cNvSpPr>
            <a:spLocks noGrp="1"/>
          </p:cNvSpPr>
          <p:nvPr>
            <p:ph idx="1"/>
          </p:nvPr>
        </p:nvSpPr>
        <p:spPr>
          <a:xfrm>
            <a:off x="1948721" y="2133599"/>
            <a:ext cx="9555891" cy="4387121"/>
          </a:xfrm>
        </p:spPr>
        <p:txBody>
          <a:bodyPr>
            <a:normAutofit/>
          </a:bodyPr>
          <a:lstStyle/>
          <a:p>
            <a:r>
              <a:rPr lang="en-GB" sz="2000" dirty="0"/>
              <a:t>A dataset with Borough name, </a:t>
            </a:r>
            <a:r>
              <a:rPr lang="en-GB" sz="2000" dirty="0" err="1"/>
              <a:t>Neighborhoods</a:t>
            </a:r>
            <a:r>
              <a:rPr lang="en-GB" sz="2000" dirty="0"/>
              <a:t>, Post Code and GPS coordinates was taken from Wikipedia website</a:t>
            </a:r>
          </a:p>
          <a:p>
            <a:endParaRPr lang="en-GB" sz="2000" dirty="0">
              <a:solidFill>
                <a:schemeClr val="tx1"/>
              </a:solidFill>
            </a:endParaRPr>
          </a:p>
          <a:p>
            <a:r>
              <a:rPr lang="en-GB" sz="2000" dirty="0"/>
              <a:t>The Foursquare API was used to access the venues in the </a:t>
            </a:r>
            <a:r>
              <a:rPr lang="en-GB" sz="2000" dirty="0" err="1"/>
              <a:t>neighborhoods</a:t>
            </a:r>
            <a:endParaRPr lang="en-GB" sz="2000" dirty="0"/>
          </a:p>
          <a:p>
            <a:endParaRPr lang="en-GB" sz="2000" dirty="0"/>
          </a:p>
          <a:p>
            <a:r>
              <a:rPr lang="en-GB" sz="2000" dirty="0"/>
              <a:t>Then </a:t>
            </a:r>
            <a:r>
              <a:rPr lang="en-GB" sz="2000" dirty="0" err="1"/>
              <a:t>neighborhoods</a:t>
            </a:r>
            <a:r>
              <a:rPr lang="en-GB" sz="2000" dirty="0"/>
              <a:t> were clustered based on their venues using Data Science Techniques, namely k-means algorithm</a:t>
            </a:r>
          </a:p>
          <a:p>
            <a:endParaRPr lang="en-GB" sz="2000" dirty="0"/>
          </a:p>
          <a:p>
            <a:r>
              <a:rPr lang="en-GB" sz="2000" dirty="0"/>
              <a:t>The optimal number of clusters was obtained using silhouette coefficient</a:t>
            </a:r>
          </a:p>
          <a:p>
            <a:endParaRPr lang="en-NO" dirty="0"/>
          </a:p>
        </p:txBody>
      </p:sp>
    </p:spTree>
    <p:extLst>
      <p:ext uri="{BB962C8B-B14F-4D97-AF65-F5344CB8AC3E}">
        <p14:creationId xmlns:p14="http://schemas.microsoft.com/office/powerpoint/2010/main" val="35354243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4FECD-0161-E04D-94AA-7F3A3B0E207A}"/>
              </a:ext>
            </a:extLst>
          </p:cNvPr>
          <p:cNvSpPr>
            <a:spLocks noGrp="1"/>
          </p:cNvSpPr>
          <p:nvPr>
            <p:ph type="title"/>
          </p:nvPr>
        </p:nvSpPr>
        <p:spPr/>
        <p:txBody>
          <a:bodyPr>
            <a:normAutofit/>
          </a:bodyPr>
          <a:lstStyle/>
          <a:p>
            <a:r>
              <a:rPr lang="en-NO" sz="3200" dirty="0"/>
              <a:t>Data requirements continue</a:t>
            </a:r>
          </a:p>
        </p:txBody>
      </p:sp>
      <p:sp>
        <p:nvSpPr>
          <p:cNvPr id="3" name="Content Placeholder 2">
            <a:extLst>
              <a:ext uri="{FF2B5EF4-FFF2-40B4-BE49-F238E27FC236}">
                <a16:creationId xmlns:a16="http://schemas.microsoft.com/office/drawing/2014/main" id="{7B8A58ED-6F86-D14D-A1D9-BF84526F39F9}"/>
              </a:ext>
            </a:extLst>
          </p:cNvPr>
          <p:cNvSpPr>
            <a:spLocks noGrp="1"/>
          </p:cNvSpPr>
          <p:nvPr>
            <p:ph idx="1"/>
          </p:nvPr>
        </p:nvSpPr>
        <p:spPr>
          <a:xfrm>
            <a:off x="2589212" y="1905000"/>
            <a:ext cx="8915400" cy="4328890"/>
          </a:xfrm>
        </p:spPr>
        <p:txBody>
          <a:bodyPr/>
          <a:lstStyle/>
          <a:p>
            <a:r>
              <a:rPr lang="en-GB" sz="2000" dirty="0"/>
              <a:t>Folium library was used to visualize the clusters on the map of Edmonton </a:t>
            </a:r>
          </a:p>
          <a:p>
            <a:endParaRPr lang="en-GB" sz="2000" dirty="0"/>
          </a:p>
          <a:p>
            <a:r>
              <a:rPr lang="en-GB" sz="2000" dirty="0"/>
              <a:t>These clusters were analysed to help small businesses select a suitable location for their need like restaurants, hotels, shopping malls </a:t>
            </a:r>
          </a:p>
          <a:p>
            <a:endParaRPr lang="en-GB" sz="2000" dirty="0"/>
          </a:p>
          <a:p>
            <a:r>
              <a:rPr lang="en-GB" sz="2000" dirty="0"/>
              <a:t>The pre-processing and data cleaning involved scraping data of Alberta region with all </a:t>
            </a:r>
            <a:r>
              <a:rPr lang="en-GB" sz="2000" dirty="0" err="1"/>
              <a:t>neighborhoods</a:t>
            </a:r>
            <a:r>
              <a:rPr lang="en-GB" sz="2000" dirty="0"/>
              <a:t>, then extracting directly </a:t>
            </a:r>
            <a:r>
              <a:rPr lang="en-GB" sz="2000" dirty="0" err="1"/>
              <a:t>neighborhoods</a:t>
            </a:r>
            <a:r>
              <a:rPr lang="en-GB" sz="2000" dirty="0"/>
              <a:t> of Edmonton and scraping venue items</a:t>
            </a:r>
            <a:endParaRPr lang="en-NO" dirty="0"/>
          </a:p>
        </p:txBody>
      </p:sp>
    </p:spTree>
    <p:extLst>
      <p:ext uri="{BB962C8B-B14F-4D97-AF65-F5344CB8AC3E}">
        <p14:creationId xmlns:p14="http://schemas.microsoft.com/office/powerpoint/2010/main" val="2624668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F4C104D-5F30-4811-9376-566B26E4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CAC4DE-9349-1142-9F2B-5F5C14FC85A3}"/>
              </a:ext>
            </a:extLst>
          </p:cNvPr>
          <p:cNvSpPr>
            <a:spLocks noGrp="1"/>
          </p:cNvSpPr>
          <p:nvPr>
            <p:ph type="title"/>
          </p:nvPr>
        </p:nvSpPr>
        <p:spPr>
          <a:xfrm>
            <a:off x="649224" y="645106"/>
            <a:ext cx="4616971" cy="1259894"/>
          </a:xfrm>
        </p:spPr>
        <p:txBody>
          <a:bodyPr>
            <a:normAutofit/>
          </a:bodyPr>
          <a:lstStyle/>
          <a:p>
            <a:r>
              <a:rPr lang="en-NO" dirty="0"/>
              <a:t>Methodology</a:t>
            </a:r>
          </a:p>
        </p:txBody>
      </p:sp>
      <p:sp>
        <p:nvSpPr>
          <p:cNvPr id="14" name="Rectangle 13">
            <a:extLst>
              <a:ext uri="{FF2B5EF4-FFF2-40B4-BE49-F238E27FC236}">
                <a16:creationId xmlns:a16="http://schemas.microsoft.com/office/drawing/2014/main" id="{0815E34B-5D02-4E01-A936-E8E1C0AB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0A4EF7E6-2F51-47DC-8CB2-002B5D22D1D6}"/>
              </a:ext>
            </a:extLst>
          </p:cNvPr>
          <p:cNvSpPr>
            <a:spLocks noGrp="1"/>
          </p:cNvSpPr>
          <p:nvPr>
            <p:ph idx="1"/>
          </p:nvPr>
        </p:nvSpPr>
        <p:spPr>
          <a:xfrm>
            <a:off x="649225" y="1738860"/>
            <a:ext cx="5627360" cy="4153994"/>
          </a:xfrm>
        </p:spPr>
        <p:txBody>
          <a:bodyPr>
            <a:normAutofit fontScale="85000" lnSpcReduction="10000"/>
          </a:bodyPr>
          <a:lstStyle/>
          <a:p>
            <a:r>
              <a:rPr lang="en-GB" dirty="0"/>
              <a:t>In total:</a:t>
            </a:r>
          </a:p>
          <a:p>
            <a:pPr lvl="1"/>
            <a:r>
              <a:rPr lang="en-GB" dirty="0"/>
              <a:t>38 </a:t>
            </a:r>
            <a:r>
              <a:rPr lang="en-GB" dirty="0" err="1"/>
              <a:t>neighborhoods</a:t>
            </a:r>
            <a:r>
              <a:rPr lang="en-GB" dirty="0"/>
              <a:t> were obtained </a:t>
            </a:r>
          </a:p>
          <a:p>
            <a:pPr lvl="1"/>
            <a:r>
              <a:rPr lang="en-GB" dirty="0"/>
              <a:t>309 venues and 123 unique categories have been identified </a:t>
            </a:r>
          </a:p>
          <a:p>
            <a:r>
              <a:rPr lang="en-GB" dirty="0"/>
              <a:t>Due to multiple </a:t>
            </a:r>
            <a:r>
              <a:rPr lang="en-GB" dirty="0" err="1"/>
              <a:t>neighborhoods</a:t>
            </a:r>
            <a:r>
              <a:rPr lang="en-GB" dirty="0"/>
              <a:t> with less than 5 venues were returned, I considered to use only the </a:t>
            </a:r>
            <a:r>
              <a:rPr lang="en-GB" dirty="0" err="1"/>
              <a:t>neighborhoods</a:t>
            </a:r>
            <a:r>
              <a:rPr lang="en-GB" dirty="0"/>
              <a:t> with more then 5 venues for a better analysis.</a:t>
            </a:r>
          </a:p>
          <a:p>
            <a:r>
              <a:rPr lang="en-GB" dirty="0"/>
              <a:t>Using one hot encoding I found the 10 most common venue categories in each </a:t>
            </a:r>
            <a:r>
              <a:rPr lang="en-GB" dirty="0" err="1"/>
              <a:t>neighborhood</a:t>
            </a:r>
            <a:r>
              <a:rPr lang="en-GB" dirty="0"/>
              <a:t>. </a:t>
            </a:r>
          </a:p>
          <a:p>
            <a:pPr lvl="1"/>
            <a:r>
              <a:rPr lang="en-GB" dirty="0"/>
              <a:t>Then KNN clustering technique have been used. To find the optimal number of clusters silhouette coefficient was counted.</a:t>
            </a:r>
          </a:p>
          <a:p>
            <a:r>
              <a:rPr lang="en-GB" dirty="0"/>
              <a:t>The clusters can be analysed to suggest stakeholders suitable locations based on the category.</a:t>
            </a:r>
          </a:p>
          <a:p>
            <a:endParaRPr lang="en-US" dirty="0"/>
          </a:p>
        </p:txBody>
      </p:sp>
      <p:pic>
        <p:nvPicPr>
          <p:cNvPr id="5" name="Content Placeholder 4" descr="Map&#10;&#10;Description automatically generated">
            <a:extLst>
              <a:ext uri="{FF2B5EF4-FFF2-40B4-BE49-F238E27FC236}">
                <a16:creationId xmlns:a16="http://schemas.microsoft.com/office/drawing/2014/main" id="{6FA07383-0119-534B-B4A6-799ED7B7DFB6}"/>
              </a:ext>
            </a:extLst>
          </p:cNvPr>
          <p:cNvPicPr>
            <a:picLocks noChangeAspect="1"/>
          </p:cNvPicPr>
          <p:nvPr/>
        </p:nvPicPr>
        <p:blipFill rotWithShape="1">
          <a:blip r:embed="rId2"/>
          <a:srcRect l="13760" t="10113" r="19843" b="17673"/>
          <a:stretch/>
        </p:blipFill>
        <p:spPr>
          <a:xfrm>
            <a:off x="6925807" y="1276302"/>
            <a:ext cx="4616971" cy="3552669"/>
          </a:xfrm>
          <a:prstGeom prst="rect">
            <a:avLst/>
          </a:prstGeom>
        </p:spPr>
      </p:pic>
      <p:sp>
        <p:nvSpPr>
          <p:cNvPr id="16" name="Freeform 11">
            <a:extLst>
              <a:ext uri="{FF2B5EF4-FFF2-40B4-BE49-F238E27FC236}">
                <a16:creationId xmlns:a16="http://schemas.microsoft.com/office/drawing/2014/main" id="{7DE3414B-B032-4710-A468-D3285E38C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D77D280-71DF-D84A-90DE-B6E11E16463E}"/>
              </a:ext>
            </a:extLst>
          </p:cNvPr>
          <p:cNvSpPr txBox="1"/>
          <p:nvPr/>
        </p:nvSpPr>
        <p:spPr>
          <a:xfrm>
            <a:off x="7540619" y="4934989"/>
            <a:ext cx="3909391" cy="307777"/>
          </a:xfrm>
          <a:prstGeom prst="rect">
            <a:avLst/>
          </a:prstGeom>
          <a:noFill/>
        </p:spPr>
        <p:txBody>
          <a:bodyPr wrap="square" rtlCol="0">
            <a:spAutoFit/>
          </a:bodyPr>
          <a:lstStyle/>
          <a:p>
            <a:r>
              <a:rPr lang="en-NO" sz="1400" dirty="0"/>
              <a:t>Edmonton map with neighborhoods</a:t>
            </a:r>
          </a:p>
        </p:txBody>
      </p:sp>
    </p:spTree>
    <p:extLst>
      <p:ext uri="{BB962C8B-B14F-4D97-AF65-F5344CB8AC3E}">
        <p14:creationId xmlns:p14="http://schemas.microsoft.com/office/powerpoint/2010/main" val="15588755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7" name="Picture 6" descr="Graphical user interface, text, application&#10;&#10;Description automatically generated">
            <a:extLst>
              <a:ext uri="{FF2B5EF4-FFF2-40B4-BE49-F238E27FC236}">
                <a16:creationId xmlns:a16="http://schemas.microsoft.com/office/drawing/2014/main" id="{5907CD6B-4888-B148-93B1-966372A7DCBF}"/>
              </a:ext>
            </a:extLst>
          </p:cNvPr>
          <p:cNvPicPr>
            <a:picLocks noChangeAspect="1"/>
          </p:cNvPicPr>
          <p:nvPr/>
        </p:nvPicPr>
        <p:blipFill rotWithShape="1">
          <a:blip r:embed="rId2"/>
          <a:srcRect l="10409" t="41692" r="11348" b="25291"/>
          <a:stretch/>
        </p:blipFill>
        <p:spPr>
          <a:xfrm>
            <a:off x="4903215" y="4267200"/>
            <a:ext cx="7288785" cy="1922317"/>
          </a:xfrm>
          <a:prstGeom prst="rect">
            <a:avLst/>
          </a:prstGeom>
        </p:spPr>
      </p:pic>
      <p:pic>
        <p:nvPicPr>
          <p:cNvPr id="5" name="Content Placeholder 4" descr="Chart, waterfall chart&#10;&#10;Description automatically generated">
            <a:extLst>
              <a:ext uri="{FF2B5EF4-FFF2-40B4-BE49-F238E27FC236}">
                <a16:creationId xmlns:a16="http://schemas.microsoft.com/office/drawing/2014/main" id="{9A649E52-AFE8-AA4B-8B1B-485BF56D8246}"/>
              </a:ext>
            </a:extLst>
          </p:cNvPr>
          <p:cNvPicPr>
            <a:picLocks noChangeAspect="1"/>
          </p:cNvPicPr>
          <p:nvPr/>
        </p:nvPicPr>
        <p:blipFill rotWithShape="1">
          <a:blip r:embed="rId3"/>
          <a:srcRect l="11096" t="28974" r="15475" b="13797"/>
          <a:stretch/>
        </p:blipFill>
        <p:spPr>
          <a:xfrm>
            <a:off x="5600001" y="217908"/>
            <a:ext cx="6591999" cy="3211091"/>
          </a:xfrm>
          <a:prstGeom prst="rect">
            <a:avLst/>
          </a:prstGeom>
        </p:spPr>
      </p:pic>
      <p:sp useBgFill="1">
        <p:nvSpPr>
          <p:cNvPr id="19" name="Freeform: Shape 18">
            <a:extLst>
              <a:ext uri="{FF2B5EF4-FFF2-40B4-BE49-F238E27FC236}">
                <a16:creationId xmlns:a16="http://schemas.microsoft.com/office/drawing/2014/main" id="{23C7736A-5A08-4021-9AB6-390DFF506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8170246" cy="6858000"/>
          </a:xfrm>
          <a:custGeom>
            <a:avLst/>
            <a:gdLst>
              <a:gd name="connsiteX0" fmla="*/ 4738960 w 8170246"/>
              <a:gd name="connsiteY0" fmla="*/ 0 h 6858000"/>
              <a:gd name="connsiteX1" fmla="*/ 4862151 w 8170246"/>
              <a:gd name="connsiteY1" fmla="*/ 0 h 6858000"/>
              <a:gd name="connsiteX2" fmla="*/ 8088169 w 8170246"/>
              <a:gd name="connsiteY2" fmla="*/ 3226735 h 6858000"/>
              <a:gd name="connsiteX3" fmla="*/ 8088169 w 8170246"/>
              <a:gd name="connsiteY3" fmla="*/ 3626507 h 6858000"/>
              <a:gd name="connsiteX4" fmla="*/ 4857393 w 8170246"/>
              <a:gd name="connsiteY4" fmla="*/ 6858000 h 6858000"/>
              <a:gd name="connsiteX5" fmla="*/ 4783581 w 8170246"/>
              <a:gd name="connsiteY5" fmla="*/ 6858000 h 6858000"/>
              <a:gd name="connsiteX6" fmla="*/ 4734202 w 8170246"/>
              <a:gd name="connsiteY6" fmla="*/ 6858000 h 6858000"/>
              <a:gd name="connsiteX7" fmla="*/ 7964978 w 8170246"/>
              <a:gd name="connsiteY7" fmla="*/ 3626507 h 6858000"/>
              <a:gd name="connsiteX8" fmla="*/ 7964978 w 8170246"/>
              <a:gd name="connsiteY8" fmla="*/ 3226735 h 6858000"/>
              <a:gd name="connsiteX9" fmla="*/ 4738960 w 8170246"/>
              <a:gd name="connsiteY9" fmla="*/ 0 h 6858000"/>
              <a:gd name="connsiteX10" fmla="*/ 0 w 8170246"/>
              <a:gd name="connsiteY10" fmla="*/ 0 h 6858000"/>
              <a:gd name="connsiteX11" fmla="*/ 98791 w 8170246"/>
              <a:gd name="connsiteY11" fmla="*/ 0 h 6858000"/>
              <a:gd name="connsiteX12" fmla="*/ 4456718 w 8170246"/>
              <a:gd name="connsiteY12" fmla="*/ 0 h 6858000"/>
              <a:gd name="connsiteX13" fmla="*/ 4603489 w 8170246"/>
              <a:gd name="connsiteY13" fmla="*/ 0 h 6858000"/>
              <a:gd name="connsiteX14" fmla="*/ 7829507 w 8170246"/>
              <a:gd name="connsiteY14" fmla="*/ 3226735 h 6858000"/>
              <a:gd name="connsiteX15" fmla="*/ 7829507 w 8170246"/>
              <a:gd name="connsiteY15" fmla="*/ 3626507 h 6858000"/>
              <a:gd name="connsiteX16" fmla="*/ 4598731 w 8170246"/>
              <a:gd name="connsiteY16" fmla="*/ 6858000 h 6858000"/>
              <a:gd name="connsiteX17" fmla="*/ 4540663 w 8170246"/>
              <a:gd name="connsiteY17" fmla="*/ 6858000 h 6858000"/>
              <a:gd name="connsiteX18" fmla="*/ 133398 w 8170246"/>
              <a:gd name="connsiteY18" fmla="*/ 6858000 h 6858000"/>
              <a:gd name="connsiteX19" fmla="*/ 0 w 8170246"/>
              <a:gd name="connsiteY1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70246" h="6858000">
                <a:moveTo>
                  <a:pt x="4738960" y="0"/>
                </a:moveTo>
                <a:lnTo>
                  <a:pt x="4862151" y="0"/>
                </a:lnTo>
                <a:cubicBezTo>
                  <a:pt x="4862151" y="0"/>
                  <a:pt x="4862151" y="0"/>
                  <a:pt x="8088169" y="3226735"/>
                </a:cubicBezTo>
                <a:cubicBezTo>
                  <a:pt x="8197606" y="3336196"/>
                  <a:pt x="8197606" y="3517045"/>
                  <a:pt x="8088169" y="3626507"/>
                </a:cubicBezTo>
                <a:cubicBezTo>
                  <a:pt x="8088169" y="3626507"/>
                  <a:pt x="8088169" y="3626507"/>
                  <a:pt x="4857393" y="6858000"/>
                </a:cubicBezTo>
                <a:cubicBezTo>
                  <a:pt x="4857393" y="6858000"/>
                  <a:pt x="4857393" y="6858000"/>
                  <a:pt x="4783581" y="6858000"/>
                </a:cubicBezTo>
                <a:lnTo>
                  <a:pt x="4734202" y="6858000"/>
                </a:lnTo>
                <a:cubicBezTo>
                  <a:pt x="7964978" y="3626507"/>
                  <a:pt x="7964978" y="3626507"/>
                  <a:pt x="7964978" y="3626507"/>
                </a:cubicBezTo>
                <a:cubicBezTo>
                  <a:pt x="8074415" y="3517045"/>
                  <a:pt x="8074415" y="3336196"/>
                  <a:pt x="7964978" y="3226735"/>
                </a:cubicBezTo>
                <a:cubicBezTo>
                  <a:pt x="4738960" y="0"/>
                  <a:pt x="4738960" y="0"/>
                  <a:pt x="4738960" y="0"/>
                </a:cubicBezTo>
                <a:close/>
                <a:moveTo>
                  <a:pt x="0" y="0"/>
                </a:moveTo>
                <a:lnTo>
                  <a:pt x="98791" y="0"/>
                </a:lnTo>
                <a:cubicBezTo>
                  <a:pt x="1075904" y="0"/>
                  <a:pt x="2469401" y="0"/>
                  <a:pt x="4456718" y="0"/>
                </a:cubicBezTo>
                <a:lnTo>
                  <a:pt x="4603489" y="0"/>
                </a:lnTo>
                <a:cubicBezTo>
                  <a:pt x="4603489" y="0"/>
                  <a:pt x="4603489" y="0"/>
                  <a:pt x="7829507" y="3226735"/>
                </a:cubicBezTo>
                <a:cubicBezTo>
                  <a:pt x="7938944" y="3336196"/>
                  <a:pt x="7938944" y="3517045"/>
                  <a:pt x="7829507" y="3626507"/>
                </a:cubicBezTo>
                <a:cubicBezTo>
                  <a:pt x="7829507" y="3626507"/>
                  <a:pt x="7829507" y="3626507"/>
                  <a:pt x="4598731" y="6858000"/>
                </a:cubicBezTo>
                <a:lnTo>
                  <a:pt x="4540663" y="6858000"/>
                </a:lnTo>
                <a:cubicBezTo>
                  <a:pt x="4077749" y="6858000"/>
                  <a:pt x="2938270" y="6858000"/>
                  <a:pt x="133398" y="6858000"/>
                </a:cubicBezTo>
                <a:lnTo>
                  <a:pt x="0" y="6858000"/>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noAutofit/>
          </a:bodyPr>
          <a:lstStyle/>
          <a:p>
            <a:endParaRPr lang="en-US" dirty="0"/>
          </a:p>
        </p:txBody>
      </p:sp>
      <p:sp>
        <p:nvSpPr>
          <p:cNvPr id="2" name="Title 1">
            <a:extLst>
              <a:ext uri="{FF2B5EF4-FFF2-40B4-BE49-F238E27FC236}">
                <a16:creationId xmlns:a16="http://schemas.microsoft.com/office/drawing/2014/main" id="{143A861E-507B-614A-872C-1D8B8BA44CD8}"/>
              </a:ext>
            </a:extLst>
          </p:cNvPr>
          <p:cNvSpPr>
            <a:spLocks noGrp="1"/>
          </p:cNvSpPr>
          <p:nvPr>
            <p:ph type="title"/>
          </p:nvPr>
        </p:nvSpPr>
        <p:spPr>
          <a:xfrm>
            <a:off x="535525" y="624110"/>
            <a:ext cx="4623955" cy="1280890"/>
          </a:xfrm>
        </p:spPr>
        <p:txBody>
          <a:bodyPr>
            <a:normAutofit/>
          </a:bodyPr>
          <a:lstStyle/>
          <a:p>
            <a:r>
              <a:rPr lang="en-NO"/>
              <a:t>Analysis</a:t>
            </a:r>
          </a:p>
        </p:txBody>
      </p:sp>
      <p:sp>
        <p:nvSpPr>
          <p:cNvPr id="21" name="Rectangle 20">
            <a:extLst>
              <a:ext uri="{FF2B5EF4-FFF2-40B4-BE49-F238E27FC236}">
                <a16:creationId xmlns:a16="http://schemas.microsoft.com/office/drawing/2014/main" id="{433DF4D3-8A35-461A-ABE0-F56B78A13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27ED196F-F5CD-4825-9A31-155234EC667E}"/>
              </a:ext>
            </a:extLst>
          </p:cNvPr>
          <p:cNvSpPr>
            <a:spLocks noGrp="1"/>
          </p:cNvSpPr>
          <p:nvPr>
            <p:ph idx="1"/>
          </p:nvPr>
        </p:nvSpPr>
        <p:spPr>
          <a:xfrm>
            <a:off x="531812" y="2133600"/>
            <a:ext cx="4625882" cy="3777622"/>
          </a:xfrm>
        </p:spPr>
        <p:txBody>
          <a:bodyPr>
            <a:normAutofit/>
          </a:bodyPr>
          <a:lstStyle/>
          <a:p>
            <a:r>
              <a:rPr lang="en-US" dirty="0"/>
              <a:t>Neighborhoods with more than 5 venues</a:t>
            </a:r>
            <a:r>
              <a:rPr lang="en-NO" dirty="0"/>
              <a:t> </a:t>
            </a:r>
          </a:p>
          <a:p>
            <a:endParaRPr lang="en-NO" dirty="0"/>
          </a:p>
          <a:p>
            <a:r>
              <a:rPr lang="en-NO" dirty="0"/>
              <a:t>As clustering technique, K</a:t>
            </a:r>
            <a:r>
              <a:rPr lang="en-US" dirty="0"/>
              <a:t>-Nearest Neighbor (KNN) was applied </a:t>
            </a:r>
          </a:p>
          <a:p>
            <a:endParaRPr lang="en-US" dirty="0"/>
          </a:p>
          <a:p>
            <a:r>
              <a:rPr lang="en-US" dirty="0"/>
              <a:t>To find the best value for K</a:t>
            </a:r>
            <a:r>
              <a:rPr lang="en-NO" dirty="0"/>
              <a:t>, </a:t>
            </a:r>
            <a:r>
              <a:rPr lang="en-US" dirty="0"/>
              <a:t>the silhouette coefficient was counted </a:t>
            </a:r>
            <a:endParaRPr lang="en-NO" dirty="0"/>
          </a:p>
          <a:p>
            <a:endParaRPr lang="en-US" dirty="0"/>
          </a:p>
        </p:txBody>
      </p:sp>
    </p:spTree>
    <p:extLst>
      <p:ext uri="{BB962C8B-B14F-4D97-AF65-F5344CB8AC3E}">
        <p14:creationId xmlns:p14="http://schemas.microsoft.com/office/powerpoint/2010/main" val="2724435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258D2B-6AC3-4B3A-A87C-FD7E65178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9" name="Content Placeholder 8" descr="Graphical user interface&#10;&#10;Description automatically generated">
            <a:extLst>
              <a:ext uri="{FF2B5EF4-FFF2-40B4-BE49-F238E27FC236}">
                <a16:creationId xmlns:a16="http://schemas.microsoft.com/office/drawing/2014/main" id="{9DE05A33-AA74-694C-A1BB-AD209A64827E}"/>
              </a:ext>
            </a:extLst>
          </p:cNvPr>
          <p:cNvPicPr>
            <a:picLocks noGrp="1" noChangeAspect="1"/>
          </p:cNvPicPr>
          <p:nvPr>
            <p:ph idx="1"/>
          </p:nvPr>
        </p:nvPicPr>
        <p:blipFill rotWithShape="1">
          <a:blip r:embed="rId2"/>
          <a:srcRect l="10145" t="29421" r="17590" b="35652"/>
          <a:stretch/>
        </p:blipFill>
        <p:spPr>
          <a:xfrm>
            <a:off x="43689" y="1880783"/>
            <a:ext cx="7929508" cy="2395306"/>
          </a:xfrm>
          <a:prstGeom prst="rect">
            <a:avLst/>
          </a:prstGeom>
        </p:spPr>
      </p:pic>
      <p:sp>
        <p:nvSpPr>
          <p:cNvPr id="16" name="Freeform 5">
            <a:extLst>
              <a:ext uri="{FF2B5EF4-FFF2-40B4-BE49-F238E27FC236}">
                <a16:creationId xmlns:a16="http://schemas.microsoft.com/office/drawing/2014/main" id="{8D55DD8B-9BF9-4B91-A22D-2D3F2AEFF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B6186B31-0D98-B540-BD1A-D3E0FAC10126}"/>
              </a:ext>
            </a:extLst>
          </p:cNvPr>
          <p:cNvSpPr>
            <a:spLocks noGrp="1"/>
          </p:cNvSpPr>
          <p:nvPr>
            <p:ph type="title"/>
          </p:nvPr>
        </p:nvSpPr>
        <p:spPr>
          <a:xfrm>
            <a:off x="541867" y="787400"/>
            <a:ext cx="7145866" cy="778933"/>
          </a:xfrm>
        </p:spPr>
        <p:txBody>
          <a:bodyPr vert="horz" lIns="91440" tIns="45720" rIns="91440" bIns="45720" rtlCol="0" anchor="ctr">
            <a:normAutofit/>
          </a:bodyPr>
          <a:lstStyle/>
          <a:p>
            <a:r>
              <a:rPr lang="en-US" sz="3200" dirty="0">
                <a:solidFill>
                  <a:srgbClr val="FEFFFF"/>
                </a:solidFill>
              </a:rPr>
              <a:t>Results and Discussion</a:t>
            </a:r>
          </a:p>
        </p:txBody>
      </p:sp>
      <p:sp>
        <p:nvSpPr>
          <p:cNvPr id="5" name="TextBox 4">
            <a:extLst>
              <a:ext uri="{FF2B5EF4-FFF2-40B4-BE49-F238E27FC236}">
                <a16:creationId xmlns:a16="http://schemas.microsoft.com/office/drawing/2014/main" id="{28B1667B-119A-D84C-88A2-1D301693F681}"/>
              </a:ext>
            </a:extLst>
          </p:cNvPr>
          <p:cNvSpPr txBox="1"/>
          <p:nvPr/>
        </p:nvSpPr>
        <p:spPr>
          <a:xfrm>
            <a:off x="8117951" y="2689474"/>
            <a:ext cx="3750205" cy="3446999"/>
          </a:xfrm>
          <a:prstGeom prst="rect">
            <a:avLst/>
          </a:prstGeom>
        </p:spPr>
        <p:txBody>
          <a:bodyPr vert="horz" lIns="91440" tIns="45720" rIns="91440" bIns="45720" rtlCol="0">
            <a:normAutofit/>
          </a:bodyPr>
          <a:lstStyle/>
          <a:p>
            <a:pPr>
              <a:spcBef>
                <a:spcPts val="1000"/>
              </a:spcBef>
              <a:buClr>
                <a:schemeClr val="accent1"/>
              </a:buClr>
              <a:buFont typeface="Wingdings 3" charset="2"/>
              <a:buChar char=""/>
            </a:pPr>
            <a:r>
              <a:rPr lang="en-US" dirty="0">
                <a:solidFill>
                  <a:schemeClr val="tx1">
                    <a:lumMod val="95000"/>
                    <a:lumOff val="5000"/>
                  </a:schemeClr>
                </a:solidFill>
              </a:rPr>
              <a:t>The optimal number of clusters was 3</a:t>
            </a:r>
          </a:p>
          <a:p>
            <a:pPr>
              <a:spcBef>
                <a:spcPts val="1000"/>
              </a:spcBef>
              <a:buClr>
                <a:schemeClr val="accent1"/>
              </a:buClr>
              <a:buFont typeface="Wingdings 3" charset="2"/>
              <a:buChar char=""/>
            </a:pPr>
            <a:endParaRPr lang="en-US" dirty="0">
              <a:solidFill>
                <a:schemeClr val="tx1">
                  <a:lumMod val="95000"/>
                  <a:lumOff val="5000"/>
                </a:schemeClr>
              </a:solidFill>
            </a:endParaRPr>
          </a:p>
          <a:p>
            <a:pPr>
              <a:spcBef>
                <a:spcPts val="1000"/>
              </a:spcBef>
              <a:buClr>
                <a:schemeClr val="accent1"/>
              </a:buClr>
              <a:buFont typeface="Wingdings 3" charset="2"/>
              <a:buChar char=""/>
            </a:pPr>
            <a:r>
              <a:rPr lang="en-US" dirty="0">
                <a:solidFill>
                  <a:schemeClr val="tx1">
                    <a:lumMod val="95000"/>
                    <a:lumOff val="5000"/>
                  </a:schemeClr>
                </a:solidFill>
              </a:rPr>
              <a:t>Top 10 venues in each cluster were analyzed </a:t>
            </a:r>
          </a:p>
          <a:p>
            <a:pPr>
              <a:spcBef>
                <a:spcPts val="1000"/>
              </a:spcBef>
              <a:buClr>
                <a:schemeClr val="accent1"/>
              </a:buClr>
              <a:buFont typeface="Wingdings 3" charset="2"/>
              <a:buChar char=""/>
            </a:pPr>
            <a:endParaRPr lang="en-US" dirty="0">
              <a:solidFill>
                <a:schemeClr val="tx1">
                  <a:lumMod val="95000"/>
                  <a:lumOff val="5000"/>
                </a:schemeClr>
              </a:solidFill>
            </a:endParaRPr>
          </a:p>
          <a:p>
            <a:pPr>
              <a:spcBef>
                <a:spcPts val="1000"/>
              </a:spcBef>
              <a:buClr>
                <a:schemeClr val="accent1"/>
              </a:buClr>
              <a:buFont typeface="Wingdings 3" charset="2"/>
              <a:buChar char=""/>
            </a:pPr>
            <a:r>
              <a:rPr lang="en-NO" dirty="0"/>
              <a:t>This plot can be used to suggest valuable information to stakeholders</a:t>
            </a:r>
            <a:endParaRPr lang="en-US" dirty="0">
              <a:solidFill>
                <a:schemeClr val="tx1">
                  <a:lumMod val="95000"/>
                  <a:lumOff val="5000"/>
                </a:schemeClr>
              </a:solidFill>
            </a:endParaRPr>
          </a:p>
        </p:txBody>
      </p:sp>
      <p:pic>
        <p:nvPicPr>
          <p:cNvPr id="11" name="Picture 10" descr="Graphical user interface&#10;&#10;Description automatically generated">
            <a:extLst>
              <a:ext uri="{FF2B5EF4-FFF2-40B4-BE49-F238E27FC236}">
                <a16:creationId xmlns:a16="http://schemas.microsoft.com/office/drawing/2014/main" id="{385A54FC-7C4B-344E-AA5E-121C1DA3FC5A}"/>
              </a:ext>
            </a:extLst>
          </p:cNvPr>
          <p:cNvPicPr>
            <a:picLocks noChangeAspect="1"/>
          </p:cNvPicPr>
          <p:nvPr/>
        </p:nvPicPr>
        <p:blipFill rotWithShape="1">
          <a:blip r:embed="rId2"/>
          <a:srcRect l="10870" t="64348" r="50000" b="2222"/>
          <a:stretch/>
        </p:blipFill>
        <p:spPr>
          <a:xfrm>
            <a:off x="1802296" y="4412974"/>
            <a:ext cx="4293704" cy="2292626"/>
          </a:xfrm>
          <a:prstGeom prst="rect">
            <a:avLst/>
          </a:prstGeom>
        </p:spPr>
      </p:pic>
    </p:spTree>
    <p:extLst>
      <p:ext uri="{BB962C8B-B14F-4D97-AF65-F5344CB8AC3E}">
        <p14:creationId xmlns:p14="http://schemas.microsoft.com/office/powerpoint/2010/main" val="3147876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54512-8B16-824F-AD1B-FCCE5EA18125}"/>
              </a:ext>
            </a:extLst>
          </p:cNvPr>
          <p:cNvSpPr>
            <a:spLocks noGrp="1"/>
          </p:cNvSpPr>
          <p:nvPr>
            <p:ph type="title"/>
          </p:nvPr>
        </p:nvSpPr>
        <p:spPr>
          <a:xfrm>
            <a:off x="2592925" y="624110"/>
            <a:ext cx="8911687" cy="1642012"/>
          </a:xfrm>
        </p:spPr>
        <p:txBody>
          <a:bodyPr>
            <a:normAutofit/>
          </a:bodyPr>
          <a:lstStyle/>
          <a:p>
            <a:r>
              <a:rPr lang="en-NO" sz="3200" dirty="0"/>
              <a:t>Results and Discussion continue</a:t>
            </a:r>
            <a:br>
              <a:rPr lang="en-NO" sz="3200" dirty="0"/>
            </a:br>
            <a:br>
              <a:rPr lang="en-NO" sz="3200" dirty="0"/>
            </a:br>
            <a:r>
              <a:rPr lang="en-NO" sz="1800" dirty="0"/>
              <a:t>Let’s discuss few examples:</a:t>
            </a:r>
            <a:endParaRPr lang="en-NO" sz="3200" dirty="0"/>
          </a:p>
        </p:txBody>
      </p:sp>
      <p:graphicFrame>
        <p:nvGraphicFramePr>
          <p:cNvPr id="4" name="Content Placeholder 3">
            <a:extLst>
              <a:ext uri="{FF2B5EF4-FFF2-40B4-BE49-F238E27FC236}">
                <a16:creationId xmlns:a16="http://schemas.microsoft.com/office/drawing/2014/main" id="{1D8B77C4-1785-E54C-AF31-6FC9576ADA6D}"/>
              </a:ext>
            </a:extLst>
          </p:cNvPr>
          <p:cNvGraphicFramePr>
            <a:graphicFrameLocks noGrp="1"/>
          </p:cNvGraphicFramePr>
          <p:nvPr>
            <p:ph idx="1"/>
            <p:extLst>
              <p:ext uri="{D42A27DB-BD31-4B8C-83A1-F6EECF244321}">
                <p14:modId xmlns:p14="http://schemas.microsoft.com/office/powerpoint/2010/main" val="2908072915"/>
              </p:ext>
            </p:extLst>
          </p:nvPr>
        </p:nvGraphicFramePr>
        <p:xfrm>
          <a:off x="1431235" y="2080591"/>
          <a:ext cx="10285413" cy="45601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67641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7236B-B7D1-0147-BA40-59512BAB3E4B}"/>
              </a:ext>
            </a:extLst>
          </p:cNvPr>
          <p:cNvSpPr>
            <a:spLocks noGrp="1"/>
          </p:cNvSpPr>
          <p:nvPr>
            <p:ph type="title"/>
          </p:nvPr>
        </p:nvSpPr>
        <p:spPr>
          <a:xfrm>
            <a:off x="1640155" y="4707410"/>
            <a:ext cx="8911687" cy="1280890"/>
          </a:xfrm>
        </p:spPr>
        <p:txBody>
          <a:bodyPr>
            <a:normAutofit/>
          </a:bodyPr>
          <a:lstStyle/>
          <a:p>
            <a:r>
              <a:rPr lang="en-NO" sz="2400" dirty="0"/>
              <a:t>Map of Edmonton with three clusters which can be used to suggest the best location of a new business</a:t>
            </a:r>
          </a:p>
        </p:txBody>
      </p:sp>
      <p:pic>
        <p:nvPicPr>
          <p:cNvPr id="5" name="Content Placeholder 4">
            <a:extLst>
              <a:ext uri="{FF2B5EF4-FFF2-40B4-BE49-F238E27FC236}">
                <a16:creationId xmlns:a16="http://schemas.microsoft.com/office/drawing/2014/main" id="{D4A1A4AB-97F7-A74B-BB72-447A77590B6C}"/>
              </a:ext>
            </a:extLst>
          </p:cNvPr>
          <p:cNvPicPr>
            <a:picLocks noGrp="1" noChangeAspect="1"/>
          </p:cNvPicPr>
          <p:nvPr>
            <p:ph idx="1"/>
          </p:nvPr>
        </p:nvPicPr>
        <p:blipFill rotWithShape="1">
          <a:blip r:embed="rId2"/>
          <a:srcRect l="23957" t="34286" r="21498" b="14561"/>
          <a:stretch/>
        </p:blipFill>
        <p:spPr>
          <a:xfrm>
            <a:off x="2967653" y="491508"/>
            <a:ext cx="6256694" cy="3667264"/>
          </a:xfrm>
        </p:spPr>
      </p:pic>
    </p:spTree>
    <p:extLst>
      <p:ext uri="{BB962C8B-B14F-4D97-AF65-F5344CB8AC3E}">
        <p14:creationId xmlns:p14="http://schemas.microsoft.com/office/powerpoint/2010/main" val="2397934764"/>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otalTime>66</TotalTime>
  <Words>767</Words>
  <Application>Microsoft Macintosh PowerPoint</Application>
  <PresentationFormat>Widescreen</PresentationFormat>
  <Paragraphs>59</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Century Gothic</vt:lpstr>
      <vt:lpstr>Symbol</vt:lpstr>
      <vt:lpstr>Wingdings 3</vt:lpstr>
      <vt:lpstr>Wisp</vt:lpstr>
      <vt:lpstr>Capstone Project for Data Science course</vt:lpstr>
      <vt:lpstr>Introduction and Business problem</vt:lpstr>
      <vt:lpstr>Data requirements</vt:lpstr>
      <vt:lpstr>Data requirements continue</vt:lpstr>
      <vt:lpstr>Methodology</vt:lpstr>
      <vt:lpstr>Analysis</vt:lpstr>
      <vt:lpstr>Results and Discussion</vt:lpstr>
      <vt:lpstr>Results and Discussion continue  Let’s discuss few examples:</vt:lpstr>
      <vt:lpstr>Map of Edmonton with three clusters which can be used to suggest the best location of a new business</vt:lpstr>
      <vt:lpstr>Future directions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for Data Science course</dc:title>
  <dc:creator>Anna Dudareva</dc:creator>
  <cp:lastModifiedBy>Anna Dudareva</cp:lastModifiedBy>
  <cp:revision>1</cp:revision>
  <dcterms:created xsi:type="dcterms:W3CDTF">2020-12-11T11:11:22Z</dcterms:created>
  <dcterms:modified xsi:type="dcterms:W3CDTF">2020-12-11T12:18:04Z</dcterms:modified>
</cp:coreProperties>
</file>

<file path=docProps/thumbnail.jpeg>
</file>